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9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jili-blog.ru/igry-na-razvitie-melkoj-motoriki-s-rebenkom-ot-1-goda-chast-2.html#metka5" TargetMode="Externa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18934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71600" y="0"/>
            <a:ext cx="7772400" cy="1470025"/>
          </a:xfrm>
        </p:spPr>
        <p:txBody>
          <a:bodyPr>
            <a:normAutofit/>
          </a:bodyPr>
          <a:lstStyle/>
          <a:p>
            <a:r>
              <a:rPr lang="ru-RU" sz="1600" dirty="0" smtClean="0">
                <a:solidFill>
                  <a:schemeClr val="tx2"/>
                </a:solidFill>
              </a:rPr>
              <a:t>Муниципальное бюджетное образовательное учреждение детский сад № 5 «Родничок» комбинированного вида с. Сарыг-Сеп</a:t>
            </a:r>
            <a:endParaRPr lang="ru-RU" sz="1600" dirty="0">
              <a:solidFill>
                <a:schemeClr val="tx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18134" y="2420888"/>
            <a:ext cx="6400800" cy="4032448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tx2"/>
                </a:solidFill>
              </a:rPr>
              <a:t>Занимательные игры </a:t>
            </a:r>
          </a:p>
          <a:p>
            <a:r>
              <a:rPr lang="ru-RU" sz="4000" b="1" dirty="0" smtClean="0">
                <a:solidFill>
                  <a:schemeClr val="tx2"/>
                </a:solidFill>
              </a:rPr>
              <a:t>с детьми от 1,5 до 3 лет</a:t>
            </a:r>
          </a:p>
          <a:p>
            <a:pPr algn="r"/>
            <a:endParaRPr lang="ru-RU" sz="4000" b="1" dirty="0" smtClean="0">
              <a:solidFill>
                <a:schemeClr val="tx2"/>
              </a:solidFill>
            </a:endParaRPr>
          </a:p>
          <a:p>
            <a:r>
              <a:rPr lang="ru-RU" sz="1600" b="1" dirty="0" smtClean="0">
                <a:solidFill>
                  <a:schemeClr val="tx2"/>
                </a:solidFill>
              </a:rPr>
              <a:t>                                           Педагог-психолог </a:t>
            </a:r>
          </a:p>
          <a:p>
            <a:r>
              <a:rPr lang="ru-RU" sz="1600" b="1" dirty="0" smtClean="0">
                <a:solidFill>
                  <a:schemeClr val="tx2"/>
                </a:solidFill>
              </a:rPr>
              <a:t>                                                                     </a:t>
            </a:r>
            <a:r>
              <a:rPr lang="en-US" sz="1600" b="1" dirty="0" smtClean="0">
                <a:solidFill>
                  <a:schemeClr val="tx2"/>
                </a:solidFill>
              </a:rPr>
              <a:t>I </a:t>
            </a:r>
            <a:r>
              <a:rPr lang="ru-RU" sz="1600" b="1" dirty="0" smtClean="0">
                <a:solidFill>
                  <a:schemeClr val="tx2"/>
                </a:solidFill>
              </a:rPr>
              <a:t>квалификационной категории</a:t>
            </a:r>
          </a:p>
          <a:p>
            <a:r>
              <a:rPr lang="ru-RU" sz="1600" b="1" dirty="0" smtClean="0">
                <a:solidFill>
                  <a:schemeClr val="tx2"/>
                </a:solidFill>
              </a:rPr>
              <a:t>                                      </a:t>
            </a:r>
            <a:r>
              <a:rPr lang="ru-RU" sz="1600" b="1" dirty="0" err="1" smtClean="0">
                <a:solidFill>
                  <a:schemeClr val="tx2"/>
                </a:solidFill>
              </a:rPr>
              <a:t>Арчумаева</a:t>
            </a:r>
            <a:r>
              <a:rPr lang="ru-RU" sz="1600" b="1" dirty="0" smtClean="0">
                <a:solidFill>
                  <a:schemeClr val="tx2"/>
                </a:solidFill>
              </a:rPr>
              <a:t> В.Г.</a:t>
            </a:r>
            <a:endParaRPr lang="ru-RU" sz="1600" dirty="0" smtClean="0"/>
          </a:p>
        </p:txBody>
      </p:sp>
    </p:spTree>
    <p:extLst>
      <p:ext uri="{BB962C8B-B14F-4D97-AF65-F5344CB8AC3E}">
        <p14:creationId xmlns:p14="http://schemas.microsoft.com/office/powerpoint/2010/main" val="3034184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18934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2800" i="1" dirty="0" smtClean="0"/>
              <a:t/>
            </a:r>
            <a:br>
              <a:rPr lang="ru-RU" sz="2800" i="1" dirty="0" smtClean="0"/>
            </a:br>
            <a:r>
              <a:rPr lang="ru-RU" sz="2800" i="1" dirty="0"/>
              <a:t/>
            </a:r>
            <a:br>
              <a:rPr lang="ru-RU" sz="2800" i="1" dirty="0"/>
            </a:br>
            <a:r>
              <a:rPr lang="ru-RU" sz="2800" i="1" dirty="0" smtClean="0"/>
              <a:t/>
            </a:r>
            <a:br>
              <a:rPr lang="ru-RU" sz="2800" i="1" dirty="0" smtClean="0"/>
            </a:br>
            <a:r>
              <a:rPr lang="ru-RU" sz="2800" i="1" dirty="0" smtClean="0"/>
              <a:t>                   Уважаемые родители, </a:t>
            </a:r>
            <a:br>
              <a:rPr lang="ru-RU" sz="2800" i="1" dirty="0" smtClean="0"/>
            </a:br>
            <a:r>
              <a:rPr lang="ru-RU" sz="2800" i="1" dirty="0" smtClean="0"/>
              <a:t>                   предлагаю Вам в период самоизоляции</a:t>
            </a:r>
            <a:br>
              <a:rPr lang="ru-RU" sz="2800" i="1" dirty="0" smtClean="0"/>
            </a:br>
            <a:r>
              <a:rPr lang="ru-RU" sz="2800" i="1" dirty="0"/>
              <a:t> </a:t>
            </a:r>
            <a:r>
              <a:rPr lang="ru-RU" sz="2800" i="1" dirty="0" smtClean="0"/>
              <a:t>                совместные игры с детьми. </a:t>
            </a:r>
            <a:br>
              <a:rPr lang="ru-RU" sz="2800" i="1" dirty="0" smtClean="0"/>
            </a:br>
            <a:r>
              <a:rPr lang="ru-RU" sz="2800" i="1" dirty="0"/>
              <a:t/>
            </a:r>
            <a:br>
              <a:rPr lang="ru-RU" sz="2800" i="1" dirty="0"/>
            </a:br>
            <a:r>
              <a:rPr lang="ru-RU" sz="2800" b="1" dirty="0" smtClean="0"/>
              <a:t>Важно</a:t>
            </a:r>
            <a:r>
              <a:rPr lang="ru-RU" sz="2800" b="1" dirty="0"/>
              <a:t>!</a:t>
            </a:r>
            <a:r>
              <a:rPr lang="ru-RU" sz="2800" dirty="0"/>
              <a:t> Любые упражнения должны проходить, хотя бы поначалу, под контролем взрослых! При использовании мелких предметов контроль обязателен и после того, как малыш освоит игру</a:t>
            </a:r>
            <a:r>
              <a:rPr lang="ru-RU" sz="2800" dirty="0" smtClean="0"/>
              <a:t>.</a:t>
            </a:r>
            <a:br>
              <a:rPr lang="ru-RU" sz="2800" dirty="0" smtClean="0"/>
            </a:br>
            <a:r>
              <a:rPr lang="ru-RU" sz="2800" dirty="0"/>
              <a:t>Игры с детьми </a:t>
            </a:r>
            <a:r>
              <a:rPr lang="ru-RU" sz="2800" dirty="0" smtClean="0"/>
              <a:t>дома</a:t>
            </a:r>
            <a:r>
              <a:rPr lang="ru-RU" sz="2800" dirty="0"/>
              <a:t>, интересные и не очень, </a:t>
            </a:r>
            <a:r>
              <a:rPr lang="ru-RU" sz="2800" dirty="0" smtClean="0"/>
              <a:t>а увлечь </a:t>
            </a:r>
            <a:r>
              <a:rPr lang="ru-RU" sz="2800" dirty="0"/>
              <a:t>малыша </a:t>
            </a:r>
            <a:r>
              <a:rPr lang="ru-RU" sz="2800" dirty="0" smtClean="0"/>
              <a:t>могут взрослые. </a:t>
            </a:r>
            <a:br>
              <a:rPr lang="ru-RU" sz="2800" dirty="0" smtClean="0"/>
            </a:br>
            <a:r>
              <a:rPr lang="ru-RU" sz="2800" dirty="0" smtClean="0"/>
              <a:t>Новое </a:t>
            </a:r>
            <a:r>
              <a:rPr lang="ru-RU" sz="2800" dirty="0"/>
              <a:t>занятие требует начальных навыков, нельзя сразу оставлять детей одних с непривычной игрушкой – вначале показывают, как с ней обращаться.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pic>
        <p:nvPicPr>
          <p:cNvPr id="5" name="Рисунок 4" descr="http://wsvet.ru/wp-content/uploads/2018/05/%D0%BA%D0%B5-306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04664"/>
            <a:ext cx="2016224" cy="15121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27201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18934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/>
              <a:t/>
            </a:r>
            <a:br>
              <a:rPr lang="ru-RU" i="1" dirty="0"/>
            </a:br>
            <a:r>
              <a:rPr lang="ru-RU" sz="3100" i="1" dirty="0" smtClean="0"/>
              <a:t>Родители говорят и показывают движения.</a:t>
            </a:r>
            <a:br>
              <a:rPr lang="ru-RU" sz="3100" i="1" dirty="0" smtClean="0"/>
            </a:br>
            <a:r>
              <a:rPr lang="ru-RU" i="1" dirty="0" smtClean="0"/>
              <a:t>Зашагали </a:t>
            </a:r>
            <a:r>
              <a:rPr lang="ru-RU" i="1" dirty="0"/>
              <a:t>ножки: топ-топ-топ, Прямо по дорожке: топ-топ-топ. Ну-ка, веселее: топ-топ-топ, Вот как мы умеем: топ-топ-топ. Побежали ножки </a:t>
            </a:r>
            <a:r>
              <a:rPr lang="ru-RU" i="1" dirty="0" smtClean="0"/>
              <a:t>по </a:t>
            </a:r>
            <a:r>
              <a:rPr lang="ru-RU" i="1" dirty="0"/>
              <a:t>ровненькой дорожке, Убегают, убегают, Только пяточки сверкают.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Игра </a:t>
            </a:r>
            <a:r>
              <a:rPr lang="ru-RU" dirty="0"/>
              <a:t>повторяется 2-3 раза.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4949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18934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635896" y="404664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400" u="sng" dirty="0" err="1">
                <a:hlinkClick r:id="rId3"/>
              </a:rPr>
              <a:t>Ф</a:t>
            </a:r>
            <a:r>
              <a:rPr lang="ru-RU" sz="2400" u="sng" dirty="0" err="1" smtClean="0">
                <a:hlinkClick r:id="rId3"/>
              </a:rPr>
              <a:t>асолинки</a:t>
            </a:r>
            <a:r>
              <a:rPr lang="ru-RU" sz="2400" u="sng" dirty="0">
                <a:hlinkClick r:id="rId3"/>
              </a:rPr>
              <a:t>, </a:t>
            </a:r>
            <a:r>
              <a:rPr lang="ru-RU" sz="2400" u="sng" dirty="0" err="1" smtClean="0">
                <a:hlinkClick r:id="rId3"/>
              </a:rPr>
              <a:t>макарошки</a:t>
            </a:r>
            <a:r>
              <a:rPr lang="ru-RU" sz="2400" u="sng" dirty="0" smtClean="0">
                <a:hlinkClick r:id="rId3"/>
              </a:rPr>
              <a:t>, орешки и </a:t>
            </a:r>
            <a:r>
              <a:rPr lang="ru-RU" sz="2400" u="sng" dirty="0">
                <a:hlinkClick r:id="rId3"/>
              </a:rPr>
              <a:t>т.п. </a:t>
            </a:r>
            <a:r>
              <a:rPr lang="ru-RU" sz="2400" u="sng" dirty="0" smtClean="0">
                <a:hlinkClick r:id="rId3"/>
              </a:rPr>
              <a:t>раскладываем </a:t>
            </a:r>
            <a:r>
              <a:rPr lang="ru-RU" sz="2400" u="sng" dirty="0">
                <a:hlinkClick r:id="rId3"/>
              </a:rPr>
              <a:t>их по </a:t>
            </a:r>
            <a:r>
              <a:rPr lang="ru-RU" sz="2400" u="sng" dirty="0" smtClean="0">
                <a:hlinkClick r:id="rId3"/>
              </a:rPr>
              <a:t>ячейкам</a:t>
            </a:r>
            <a:endParaRPr lang="ru-RU" sz="2400" dirty="0"/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5122" name="Picture 2" descr="Игры с ребенком 1,5 года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012" y="2348880"/>
            <a:ext cx="5715000" cy="3781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28107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18934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43808" y="404664"/>
            <a:ext cx="5974432" cy="1470025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C00000"/>
                </a:solidFill>
              </a:rPr>
              <a:t>Желаю успеха!</a:t>
            </a:r>
            <a:endParaRPr lang="ru-RU" sz="5400" b="1" dirty="0">
              <a:solidFill>
                <a:srgbClr val="C00000"/>
              </a:solidFill>
            </a:endParaRPr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2420888"/>
            <a:ext cx="3722687" cy="3830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577543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50</Words>
  <Application>Microsoft Office PowerPoint</Application>
  <PresentationFormat>Экран (4:3)</PresentationFormat>
  <Paragraphs>12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Муниципальное бюджетное образовательное учреждение детский сад № 5 «Родничок» комбинированного вида с. Сарыг-Сеп</vt:lpstr>
      <vt:lpstr>                      Уважаемые родители,                     предлагаю Вам в период самоизоляции                  совместные игры с детьми.   Важно! Любые упражнения должны проходить, хотя бы поначалу, под контролем взрослых! При использовании мелких предметов контроль обязателен и после того, как малыш освоит игру. Игры с детьми дома, интересные и не очень, а увлечь малыша могут взрослые.  Новое занятие требует начальных навыков, нельзя сразу оставлять детей одних с непривычной игрушкой – вначале показывают, как с ней обращаться. </vt:lpstr>
      <vt:lpstr>  Родители говорят и показывают движения. Зашагали ножки: топ-топ-топ, Прямо по дорожке: топ-топ-топ. Ну-ка, веселее: топ-топ-топ, Вот как мы умеем: топ-топ-топ. Побежали ножки по ровненькой дорожке, Убегают, убегают, Только пяточки сверкают.  Игра повторяется 2-3 раза. </vt:lpstr>
      <vt:lpstr>Презентация PowerPoint</vt:lpstr>
      <vt:lpstr>Желаю успеха!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Валентина</dc:creator>
  <cp:lastModifiedBy>1037237</cp:lastModifiedBy>
  <cp:revision>13</cp:revision>
  <dcterms:created xsi:type="dcterms:W3CDTF">2020-09-17T09:11:27Z</dcterms:created>
  <dcterms:modified xsi:type="dcterms:W3CDTF">2020-09-17T12:05:56Z</dcterms:modified>
</cp:coreProperties>
</file>