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55635"/>
            <a:ext cx="91392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3981" y="1844824"/>
            <a:ext cx="6400800" cy="1752600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ru-RU" sz="4400" b="1" dirty="0">
                <a:solidFill>
                  <a:srgbClr val="1F497D"/>
                </a:solidFill>
              </a:rPr>
              <a:t>Занимательные игры № </a:t>
            </a:r>
            <a:r>
              <a:rPr lang="ru-RU" sz="4400" b="1" dirty="0" smtClean="0">
                <a:solidFill>
                  <a:srgbClr val="1F497D"/>
                </a:solidFill>
              </a:rPr>
              <a:t>1</a:t>
            </a:r>
            <a:endParaRPr lang="ru-RU" sz="4400" b="1" dirty="0">
              <a:solidFill>
                <a:srgbClr val="1F497D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4400" b="1" dirty="0">
                <a:solidFill>
                  <a:srgbClr val="1F497D"/>
                </a:solidFill>
              </a:rPr>
              <a:t>с детьми </a:t>
            </a:r>
            <a:r>
              <a:rPr lang="ru-RU" sz="4400" b="1" dirty="0" smtClean="0">
                <a:solidFill>
                  <a:srgbClr val="1F497D"/>
                </a:solidFill>
              </a:rPr>
              <a:t>3 - 4 года</a:t>
            </a:r>
            <a:endParaRPr lang="ru-RU" sz="4400" b="1" dirty="0">
              <a:solidFill>
                <a:srgbClr val="1F497D"/>
              </a:solidFill>
            </a:endParaRPr>
          </a:p>
          <a:p>
            <a:pPr lvl="0" algn="r">
              <a:spcBef>
                <a:spcPts val="0"/>
              </a:spcBef>
            </a:pPr>
            <a:endParaRPr lang="ru-RU" sz="4400" b="1" dirty="0">
              <a:solidFill>
                <a:srgbClr val="1F497D"/>
              </a:solidFill>
            </a:endParaRP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29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654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Педагог-психолог 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         </a:t>
            </a:r>
            <a:r>
              <a:rPr lang="en-US" b="1" dirty="0" smtClean="0">
                <a:solidFill>
                  <a:schemeClr val="tx2"/>
                </a:solidFill>
              </a:rPr>
              <a:t>I </a:t>
            </a:r>
            <a:r>
              <a:rPr lang="ru-RU" b="1" dirty="0">
                <a:solidFill>
                  <a:schemeClr val="tx2"/>
                </a:solidFill>
              </a:rPr>
              <a:t>квалификационной категории</a:t>
            </a:r>
          </a:p>
          <a:p>
            <a:r>
              <a:rPr lang="ru-RU" b="1" dirty="0">
                <a:solidFill>
                  <a:schemeClr val="tx2"/>
                </a:solidFill>
              </a:rPr>
              <a:t>         </a:t>
            </a:r>
            <a:r>
              <a:rPr lang="ru-RU" b="1" dirty="0" err="1" smtClean="0">
                <a:solidFill>
                  <a:schemeClr val="tx2"/>
                </a:solidFill>
              </a:rPr>
              <a:t>Арчумаева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В.Г.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2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" y="0"/>
            <a:ext cx="9131277" cy="68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Домашнее задание.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Включается спокойная музыка. Взрослый и ребенок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берут в каждую руку по кленовому листочку.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Взрослый говорит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Давай п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редставим,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что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мы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кленовые листочки. Пришла осень - пора листопада, ветер сорвал листочки с деревьев, и они закружились в воздухе.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  теперь покружимся, как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танцуют лис­точки на ветру.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Взрослый читает стихотворение,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показывает движения.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И их выполняют вместе.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Листопад, листопад,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Листья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желтые летят,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ногой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шуршат, шуршат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Скоро станет голым сад.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Кружатся, изображая листочки. Подбрасывают листочки вверх.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Ходят по листочкам.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Ложатся на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пол 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слушают музыку.</a:t>
            </a:r>
            <a:endParaRPr lang="ru-RU" sz="1100" dirty="0">
              <a:latin typeface="Arial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садится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стол. Взрослый дает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краски, кис­точки и листы с изображением осеннего пейзажа и предла­гает нарисовать летящие по небу листья.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рассказывая стихотворение «Листопад», в ритм стиха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прикладывает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ки­сточку к листу бумаги.</a:t>
            </a:r>
            <a:endParaRPr lang="ru-RU" sz="1100" dirty="0">
              <a:latin typeface="Arial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Все рассматривают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рисунок, взрослый хвалит ребенка за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работу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876256" y="5733256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2700"/>
            <a:ext cx="9139237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006" y="5309036"/>
            <a:ext cx="7772400" cy="1470025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аблон для вырезания листочка</a:t>
            </a:r>
            <a:endParaRPr lang="ru-RU" dirty="0"/>
          </a:p>
        </p:txBody>
      </p:sp>
      <p:pic>
        <p:nvPicPr>
          <p:cNvPr id="6148" name="Picture 4" descr="https://i1.wp.com/semeynaya-kuchka.ru/wp-content/uploads/2018/08/shablony-listiev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1" y="188640"/>
            <a:ext cx="5832648" cy="48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7740352" y="6093296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-33327"/>
            <a:ext cx="9140196" cy="68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68" y="404664"/>
            <a:ext cx="6902971" cy="50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3" y="5085184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" y="-89994"/>
            <a:ext cx="9116438" cy="694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43685"/>
            <a:ext cx="6400800" cy="12039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Кто лишний?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62000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1037237\Desktop\8191736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995264" cy="125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0"/>
            <a:ext cx="9153337" cy="68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Желаю успеха!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30" y="3789040"/>
            <a:ext cx="3429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190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Шаблон для вырезания листочка</vt:lpstr>
      <vt:lpstr>Презентация PowerPoint</vt:lpstr>
      <vt:lpstr>Презентация PowerPoint</vt:lpstr>
      <vt:lpstr>Желаю успеха!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10</cp:revision>
  <dcterms:created xsi:type="dcterms:W3CDTF">2020-09-22T13:34:55Z</dcterms:created>
  <dcterms:modified xsi:type="dcterms:W3CDTF">2020-09-22T15:44:09Z</dcterms:modified>
</cp:coreProperties>
</file>