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" y="-8134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Занимательные игры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с детьми </a:t>
            </a:r>
            <a:r>
              <a:rPr lang="ru-RU" b="1" dirty="0" smtClean="0">
                <a:solidFill>
                  <a:schemeClr val="tx2"/>
                </a:solidFill>
              </a:rPr>
              <a:t>4 – 5 лет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45" y="4653136"/>
            <a:ext cx="7304856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         </a:t>
            </a:r>
            <a:r>
              <a:rPr lang="ru-RU" sz="2200" b="1" dirty="0" smtClean="0">
                <a:solidFill>
                  <a:schemeClr val="tx2"/>
                </a:solidFill>
              </a:rPr>
              <a:t>Педагог-психолог </a:t>
            </a:r>
            <a:endParaRPr lang="ru-RU" sz="2200" b="1" dirty="0">
              <a:solidFill>
                <a:schemeClr val="tx2"/>
              </a:solidFill>
            </a:endParaRPr>
          </a:p>
          <a:p>
            <a:r>
              <a:rPr lang="ru-RU" sz="2200" b="1" dirty="0">
                <a:solidFill>
                  <a:schemeClr val="tx2"/>
                </a:solidFill>
              </a:rPr>
              <a:t>                                 </a:t>
            </a:r>
            <a:r>
              <a:rPr lang="ru-RU" sz="2200" b="1" dirty="0" smtClean="0">
                <a:solidFill>
                  <a:schemeClr val="tx2"/>
                </a:solidFill>
              </a:rPr>
              <a:t>                  </a:t>
            </a:r>
            <a:r>
              <a:rPr lang="en-US" sz="2200" b="1" dirty="0" smtClean="0">
                <a:solidFill>
                  <a:schemeClr val="tx2"/>
                </a:solidFill>
              </a:rPr>
              <a:t>I </a:t>
            </a:r>
            <a:r>
              <a:rPr lang="ru-RU" sz="2200" b="1" dirty="0">
                <a:solidFill>
                  <a:schemeClr val="tx2"/>
                </a:solidFill>
              </a:rPr>
              <a:t>квалификационной категории</a:t>
            </a:r>
          </a:p>
          <a:p>
            <a:r>
              <a:rPr lang="ru-RU" sz="2200" b="1" dirty="0">
                <a:solidFill>
                  <a:schemeClr val="tx2"/>
                </a:solidFill>
              </a:rPr>
              <a:t>                     </a:t>
            </a:r>
            <a:r>
              <a:rPr lang="ru-RU" sz="2200" b="1" dirty="0" err="1" smtClean="0">
                <a:solidFill>
                  <a:schemeClr val="tx2"/>
                </a:solidFill>
              </a:rPr>
              <a:t>Арчумаева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>
                <a:solidFill>
                  <a:schemeClr val="tx2"/>
                </a:solidFill>
              </a:rPr>
              <a:t>В.Г.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6876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Муниципальное бюджетное образовательное учреждение детский сад </a:t>
            </a:r>
            <a:r>
              <a:rPr lang="ru-RU" dirty="0" smtClean="0">
                <a:solidFill>
                  <a:schemeClr val="tx2"/>
                </a:solidFill>
              </a:rPr>
              <a:t>№ 5 </a:t>
            </a:r>
            <a:r>
              <a:rPr lang="ru-RU" dirty="0">
                <a:solidFill>
                  <a:schemeClr val="tx2"/>
                </a:solidFill>
              </a:rPr>
              <a:t>«Родничок» комбинированного вида с. Сарыг-Сеп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9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637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268760"/>
            <a:ext cx="37556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Развиваем память и речь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6" y="772879"/>
            <a:ext cx="4594302" cy="56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yt3.ggpht.com/-JpMcU6stfEw/AAAAAAAAAAI/AAAAAAAAAAA/oAOWQq_sybU/s900-c-k-no/phot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24944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12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637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9" y="-177098"/>
            <a:ext cx="9656763" cy="71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5887" y="2492896"/>
            <a:ext cx="3925887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3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7963"/>
            <a:ext cx="9656763" cy="7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Вместе </a:t>
            </a:r>
            <a:r>
              <a:rPr lang="ru-RU" sz="2000" dirty="0"/>
              <a:t>с ребенком вспомните все возможные варианты его имени. Пусть он скажет вам, как его можно назвать по имени ласково, строго, весело. Запишите все эти имена в «Именную карточку». Спросите у ребенка, какое имя ему нравится больше всего. Пусть он подчеркнет это имя красным карандашом.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Выучите </a:t>
            </a:r>
            <a:r>
              <a:rPr lang="ru-RU" sz="2000" dirty="0"/>
              <a:t>с ребенком одно из предложенных стихотворений.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68150"/>
              </p:ext>
            </p:extLst>
          </p:nvPr>
        </p:nvGraphicFramePr>
        <p:xfrm>
          <a:off x="252313" y="2564904"/>
          <a:ext cx="8640960" cy="3816424"/>
        </p:xfrm>
        <a:graphic>
          <a:graphicData uri="http://schemas.openxmlformats.org/drawingml/2006/table">
            <a:tbl>
              <a:tblPr firstRow="1" firstCol="1" bandRow="1"/>
              <a:tblGrid>
                <a:gridCol w="2880019"/>
                <a:gridCol w="2880019"/>
                <a:gridCol w="2880922"/>
              </a:tblGrid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Мячик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Наша Таня громко плачет: Уронила в речку мячик. ― Тише, Танечка, не плачь: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утонет в речке мяч.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А.Барто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Погремушка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Как большой, сидит Андрюшка На ковре перед крыльцом.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 него в руках игрушка ― Погремушка с бубенцом...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(А. 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Барто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Машенька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Кто, кто В этой комнате живет? Кто, кто Вместе с солнышком встает?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Это Машенька проснулась,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 боку на бок повернулась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И, откинув одеяло,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Вдруг сама на ножки встала. 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А.Барто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97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7963"/>
            <a:ext cx="9656763" cy="7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3" y="2313321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Желаю успеха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39" y="3415889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10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128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Занимательные игры  с детьми 4 – 5 лет </vt:lpstr>
      <vt:lpstr>Развиваем память и речь</vt:lpstr>
      <vt:lpstr>Презентация PowerPoint</vt:lpstr>
      <vt:lpstr>       Вместе с ребенком вспомните все возможные варианты его имени. Пусть он скажет вам, как его можно назвать по имени ласково, строго, весело. Запишите все эти имена в «Именную карточку». Спросите у ребенка, какое имя ему нравится больше всего. Пусть он подчеркнет это имя красным карандашом.  Выучите с ребенком одно из предложенных стихотворений.   </vt:lpstr>
      <vt:lpstr>Желаю успеха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6</cp:revision>
  <dcterms:created xsi:type="dcterms:W3CDTF">2020-09-17T14:07:02Z</dcterms:created>
  <dcterms:modified xsi:type="dcterms:W3CDTF">2020-09-18T14:47:22Z</dcterms:modified>
</cp:coreProperties>
</file>