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6" r:id="rId5"/>
    <p:sldId id="268" r:id="rId6"/>
    <p:sldId id="269" r:id="rId7"/>
    <p:sldId id="271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1.%20%20&#1061;&#1086;&#1076;&#1080;&#1084;%20-%20&#1073;&#1077;&#1075;&#1072;&#1077;&#1084;%20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1.%20%20&#1061;&#1086;&#1076;&#1080;&#1084;%20-%20&#1073;&#1077;&#1075;&#1072;&#1077;&#1084;%20.mp3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21%20&#1057;&#1072;&#1087;&#1086;&#1078;&#1082;&#1080;%20.mp3" TargetMode="Externa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33%20&#1047;&#1072;&#1081;&#1095;&#1080;&#1082;&#1080;.mp3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07%20&#1052;&#1080;&#1096;&#1082;&#1072;.mp3" TargetMode="Externa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08%20&#1048;&#1075;&#1088;&#1072;%20&#1089;%20&#1084;&#1080;&#1096;&#1082;&#1086;&#1081;.mp3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252520" cy="68627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439248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МБДОУ </a:t>
            </a:r>
            <a:r>
              <a:rPr lang="ru-RU" sz="2800" b="1" dirty="0">
                <a:solidFill>
                  <a:srgbClr val="7030A0"/>
                </a:solidFill>
              </a:rPr>
              <a:t>д/с № </a:t>
            </a:r>
            <a:r>
              <a:rPr lang="ru-RU" sz="2800" b="1" dirty="0" smtClean="0">
                <a:solidFill>
                  <a:srgbClr val="7030A0"/>
                </a:solidFill>
              </a:rPr>
              <a:t>5 «Родничок</a:t>
            </a:r>
            <a:r>
              <a:rPr lang="ru-RU" sz="2800" b="1" dirty="0">
                <a:solidFill>
                  <a:srgbClr val="7030A0"/>
                </a:solidFill>
              </a:rPr>
              <a:t>» </a:t>
            </a:r>
            <a:r>
              <a:rPr lang="ru-RU" sz="2800" b="1" dirty="0" smtClean="0">
                <a:solidFill>
                  <a:srgbClr val="7030A0"/>
                </a:solidFill>
              </a:rPr>
              <a:t/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комбинированного </a:t>
            </a:r>
            <a:r>
              <a:rPr lang="ru-RU" sz="2800" b="1" dirty="0">
                <a:solidFill>
                  <a:srgbClr val="7030A0"/>
                </a:solidFill>
              </a:rPr>
              <a:t>вида с.Сарыг-Сеп</a:t>
            </a: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en-US" sz="5400" b="1" dirty="0" smtClean="0">
                <a:solidFill>
                  <a:srgbClr val="7030A0"/>
                </a:solidFill>
              </a:rPr>
              <a:t>II</a:t>
            </a:r>
            <a:r>
              <a:rPr lang="ru-RU" sz="5400" b="1" dirty="0" smtClean="0">
                <a:solidFill>
                  <a:srgbClr val="7030A0"/>
                </a:solidFill>
              </a:rPr>
              <a:t> младшая группа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5400" b="1" dirty="0" smtClean="0">
                <a:solidFill>
                  <a:srgbClr val="7030A0"/>
                </a:solidFill>
              </a:rPr>
              <a:t>(</a:t>
            </a:r>
            <a:r>
              <a:rPr lang="en-US" sz="5400" b="1" dirty="0" smtClean="0">
                <a:solidFill>
                  <a:srgbClr val="7030A0"/>
                </a:solidFill>
              </a:rPr>
              <a:t>3</a:t>
            </a:r>
            <a:r>
              <a:rPr lang="ru-RU" sz="5400" b="1" dirty="0" smtClean="0">
                <a:solidFill>
                  <a:srgbClr val="7030A0"/>
                </a:solidFill>
              </a:rPr>
              <a:t>-</a:t>
            </a:r>
            <a:r>
              <a:rPr lang="en-US" sz="5400" b="1" dirty="0" smtClean="0">
                <a:solidFill>
                  <a:srgbClr val="7030A0"/>
                </a:solidFill>
              </a:rPr>
              <a:t>4</a:t>
            </a:r>
            <a:r>
              <a:rPr lang="ru-RU" sz="5400" b="1" dirty="0" smtClean="0">
                <a:solidFill>
                  <a:srgbClr val="7030A0"/>
                </a:solidFill>
              </a:rPr>
              <a:t> года)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2700" b="1" dirty="0" smtClean="0">
                <a:solidFill>
                  <a:srgbClr val="7030A0"/>
                </a:solidFill>
              </a:rPr>
              <a:t>задания для дистанционного обучения (1 неделя)</a:t>
            </a:r>
            <a:endParaRPr lang="ru-RU" sz="27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5864696" cy="108012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 smtClean="0">
                <a:solidFill>
                  <a:srgbClr val="7030A0"/>
                </a:solidFill>
              </a:rPr>
              <a:t>Выполнил: музыкальный руководитель Трегубова Виктория Владимировна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9481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Ходим - бегаем</a:t>
            </a:r>
            <a:endParaRPr lang="ru-RU" dirty="0"/>
          </a:p>
        </p:txBody>
      </p:sp>
      <p:pic>
        <p:nvPicPr>
          <p:cNvPr id="7" name="Содержимое 6" descr="скачанные файлы (1)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1082033" y="1193830"/>
            <a:ext cx="7162375" cy="2955250"/>
          </a:xfrm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259632" y="4149080"/>
            <a:ext cx="7128792" cy="22322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/>
              <a:t>Раз, два. Раз! Раз, два. Раз!</a:t>
            </a:r>
          </a:p>
          <a:p>
            <a:pPr algn="ctr">
              <a:buNone/>
            </a:pPr>
            <a:r>
              <a:rPr lang="ru-RU" dirty="0"/>
              <a:t>Весело, весело мы идём!</a:t>
            </a:r>
          </a:p>
          <a:p>
            <a:pPr algn="ctr">
              <a:buNone/>
            </a:pPr>
            <a:r>
              <a:rPr lang="ru-RU" dirty="0"/>
              <a:t>Раз, два. Раз! Раз, два. Раз!</a:t>
            </a:r>
          </a:p>
          <a:p>
            <a:pPr algn="ctr">
              <a:buNone/>
            </a:pPr>
            <a:r>
              <a:rPr lang="ru-RU" dirty="0"/>
              <a:t>Песенку, песенку мы поём!</a:t>
            </a:r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5" name="1.  Ходим - бегаем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215206" y="71435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59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259632" y="3933056"/>
            <a:ext cx="6250850" cy="2193107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А теперь бегом, бегом,</a:t>
            </a:r>
          </a:p>
          <a:p>
            <a:pPr algn="ctr">
              <a:buNone/>
            </a:pPr>
            <a:r>
              <a:rPr lang="ru-RU" sz="2800" dirty="0" smtClean="0"/>
              <a:t>Да по комнате кругом.</a:t>
            </a:r>
          </a:p>
          <a:p>
            <a:pPr algn="ctr">
              <a:buNone/>
            </a:pPr>
            <a:r>
              <a:rPr lang="ru-RU" sz="2800" dirty="0" smtClean="0"/>
              <a:t>Вот как быстро мы бежали</a:t>
            </a:r>
          </a:p>
          <a:p>
            <a:pPr algn="ctr">
              <a:buNone/>
            </a:pPr>
            <a:r>
              <a:rPr lang="ru-RU" sz="2800" dirty="0" smtClean="0"/>
              <a:t>И нисколько не устали!</a:t>
            </a:r>
            <a:endParaRPr lang="ru-RU" sz="2800" dirty="0"/>
          </a:p>
        </p:txBody>
      </p:sp>
      <p:pic>
        <p:nvPicPr>
          <p:cNvPr id="4" name="Содержимое 7" descr="скачанные файлы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4446" y="584372"/>
            <a:ext cx="8520042" cy="3708724"/>
          </a:xfrm>
          <a:prstGeom prst="rect">
            <a:avLst/>
          </a:prstGeom>
        </p:spPr>
      </p:pic>
      <p:pic>
        <p:nvPicPr>
          <p:cNvPr id="7" name="1.  Ходим - бегаем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358082" y="85723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59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Сапожки</a:t>
            </a:r>
            <a:endParaRPr lang="ru-RU" sz="5400" dirty="0"/>
          </a:p>
        </p:txBody>
      </p:sp>
      <p:pic>
        <p:nvPicPr>
          <p:cNvPr id="4" name="21 Сапожки 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00958" y="714356"/>
            <a:ext cx="304800" cy="304800"/>
          </a:xfrm>
          <a:prstGeom prst="rect">
            <a:avLst/>
          </a:prstGeom>
        </p:spPr>
      </p:pic>
      <p:pic>
        <p:nvPicPr>
          <p:cNvPr id="5" name="Рисунок 4" descr="дети танцуют парой 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14480" y="1643050"/>
            <a:ext cx="6112342" cy="4572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94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Зайчики</a:t>
            </a:r>
            <a:endParaRPr lang="ru-RU" sz="5400" dirty="0"/>
          </a:p>
        </p:txBody>
      </p:sp>
      <p:pic>
        <p:nvPicPr>
          <p:cNvPr id="4" name="Содержимое 3" descr="зайчики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714480" y="1285860"/>
            <a:ext cx="6030084" cy="5106072"/>
          </a:xfrm>
        </p:spPr>
      </p:pic>
      <p:pic>
        <p:nvPicPr>
          <p:cNvPr id="5" name="33 Зайчики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429520" y="71435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67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Мишка</a:t>
            </a:r>
            <a:endParaRPr lang="ru-RU" sz="5400" dirty="0"/>
          </a:p>
        </p:txBody>
      </p:sp>
      <p:pic>
        <p:nvPicPr>
          <p:cNvPr id="8" name="Содержимое 7" descr="medvedi-zhivotnye-41018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928926" y="1500174"/>
            <a:ext cx="3429024" cy="4931598"/>
          </a:xfrm>
        </p:spPr>
      </p:pic>
      <p:pic>
        <p:nvPicPr>
          <p:cNvPr id="9" name="07 Мишк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500958" y="71435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38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Игра с Мишкой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071670" y="1428736"/>
            <a:ext cx="5929312" cy="46434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sz="4400" dirty="0" smtClean="0"/>
              <a:t>Мишка косолапый</a:t>
            </a:r>
          </a:p>
          <a:p>
            <a:pPr>
              <a:lnSpc>
                <a:spcPct val="150000"/>
              </a:lnSpc>
              <a:buNone/>
            </a:pPr>
            <a:r>
              <a:rPr lang="ru-RU" sz="4400" dirty="0" smtClean="0"/>
              <a:t>Манит деток лапой,</a:t>
            </a:r>
          </a:p>
          <a:p>
            <a:pPr>
              <a:lnSpc>
                <a:spcPct val="150000"/>
              </a:lnSpc>
              <a:buNone/>
            </a:pPr>
            <a:r>
              <a:rPr lang="ru-RU" sz="4400" dirty="0" smtClean="0"/>
              <a:t>Приглашает всех гулять,</a:t>
            </a:r>
          </a:p>
          <a:p>
            <a:pPr>
              <a:lnSpc>
                <a:spcPct val="150000"/>
              </a:lnSpc>
              <a:buNone/>
            </a:pPr>
            <a:r>
              <a:rPr lang="ru-RU" sz="4400" dirty="0" smtClean="0"/>
              <a:t>В догонялки поиграть.</a:t>
            </a:r>
          </a:p>
          <a:p>
            <a:pPr>
              <a:lnSpc>
                <a:spcPct val="150000"/>
              </a:lnSpc>
              <a:buNone/>
            </a:pPr>
            <a:endParaRPr lang="ru-RU" sz="4400" dirty="0"/>
          </a:p>
        </p:txBody>
      </p:sp>
      <p:pic>
        <p:nvPicPr>
          <p:cNvPr id="4" name="08 Игра с мишкой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00958" y="64291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6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500306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98</Words>
  <Application>Microsoft Office PowerPoint</Application>
  <PresentationFormat>Экран (4:3)</PresentationFormat>
  <Paragraphs>21</Paragraphs>
  <Slides>8</Slides>
  <Notes>0</Notes>
  <HiddenSlides>0</HiddenSlides>
  <MMClips>6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МБДОУ д/с № 5 «Родничок»  комбинированного вида с.Сарыг-Сеп   II младшая группа (3-4 года) задания для дистанционного обучения (1 неделя)</vt:lpstr>
      <vt:lpstr>Ходим - бегаем</vt:lpstr>
      <vt:lpstr>Слайд 3</vt:lpstr>
      <vt:lpstr>Сапожки</vt:lpstr>
      <vt:lpstr>Зайчики</vt:lpstr>
      <vt:lpstr>Мишка</vt:lpstr>
      <vt:lpstr>Игра с Мишкой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WORK</cp:lastModifiedBy>
  <cp:revision>36</cp:revision>
  <dcterms:created xsi:type="dcterms:W3CDTF">2017-09-25T05:51:55Z</dcterms:created>
  <dcterms:modified xsi:type="dcterms:W3CDTF">2020-09-20T07:39:41Z</dcterms:modified>
</cp:coreProperties>
</file>