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1" r:id="rId6"/>
    <p:sldId id="262" r:id="rId7"/>
    <p:sldId id="263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4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02%20&#1052;&#1072;&#1088;&#1096;&#1080;&#1088;&#1091;&#1077;&#1084;%20&#1076;&#1088;&#1091;&#1078;&#1085;&#1086;.mp3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10%20&#1052;&#1099;%20&#1091;&#1095;&#1080;&#1084;&#1089;&#1103;%20&#1073;&#1077;&#1075;&#1072;&#1090;&#1100;%20.mp3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2.%20&#1051;&#1072;&#1076;&#1091;&#1096;&#1082;&#1080;-&#1083;&#1072;&#1076;&#1086;&#1096;&#1082;&#1080;%20(&#1042;.&#1050;&#1088;&#1080;&#1074;&#1077;&#1085;&#1082;&#1086;)%20(+)%20&#1076;&#1083;&#1103;%20&#1089;&#1072;&#1084;&#1099;&#1093;%20&#1084;&#1072;&#1083;&#1077;&#1085;&#1100;&#1082;&#1080;&#1093;.mp3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3.%20%20&#1057;&#1086;&#1073;&#1072;&#1095;&#1082;&#1072;%20.mp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18%20&#1040;&#1081;%20-%20&#1076;&#1072;!.mp3" TargetMode="Externa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252520" cy="686274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4392488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МБДОУ </a:t>
            </a:r>
            <a:r>
              <a:rPr lang="ru-RU" sz="2800" b="1" dirty="0">
                <a:solidFill>
                  <a:srgbClr val="7030A0"/>
                </a:solidFill>
              </a:rPr>
              <a:t>д/с № </a:t>
            </a:r>
            <a:r>
              <a:rPr lang="ru-RU" sz="2800" b="1" dirty="0" smtClean="0">
                <a:solidFill>
                  <a:srgbClr val="7030A0"/>
                </a:solidFill>
              </a:rPr>
              <a:t>5 «Родничок</a:t>
            </a:r>
            <a:r>
              <a:rPr lang="ru-RU" sz="2800" b="1" dirty="0">
                <a:solidFill>
                  <a:srgbClr val="7030A0"/>
                </a:solidFill>
              </a:rPr>
              <a:t>» </a:t>
            </a:r>
            <a:r>
              <a:rPr lang="ru-RU" sz="2800" b="1" dirty="0" smtClean="0">
                <a:solidFill>
                  <a:srgbClr val="7030A0"/>
                </a:solidFill>
              </a:rPr>
              <a:t/>
            </a:r>
            <a:br>
              <a:rPr lang="ru-RU" sz="2800" b="1" dirty="0" smtClean="0">
                <a:solidFill>
                  <a:srgbClr val="7030A0"/>
                </a:solidFill>
              </a:rPr>
            </a:br>
            <a:r>
              <a:rPr lang="ru-RU" sz="2800" b="1" dirty="0" smtClean="0">
                <a:solidFill>
                  <a:srgbClr val="7030A0"/>
                </a:solidFill>
              </a:rPr>
              <a:t>комбинированного </a:t>
            </a:r>
            <a:r>
              <a:rPr lang="ru-RU" sz="2800" b="1" dirty="0">
                <a:solidFill>
                  <a:srgbClr val="7030A0"/>
                </a:solidFill>
              </a:rPr>
              <a:t>вида с.Сарыг-Сеп</a:t>
            </a:r>
            <a:r>
              <a:rPr lang="ru-RU" sz="2800" b="1" dirty="0">
                <a:solidFill>
                  <a:srgbClr val="FF0000"/>
                </a:solidFill>
              </a:rPr>
              <a:t/>
            </a:r>
            <a:br>
              <a:rPr lang="ru-RU" sz="2800" b="1" dirty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en-US" sz="5400" b="1" dirty="0" smtClean="0">
                <a:solidFill>
                  <a:srgbClr val="7030A0"/>
                </a:solidFill>
              </a:rPr>
              <a:t>II</a:t>
            </a:r>
            <a:r>
              <a:rPr lang="ru-RU" sz="5400" b="1" dirty="0" smtClean="0">
                <a:solidFill>
                  <a:srgbClr val="7030A0"/>
                </a:solidFill>
              </a:rPr>
              <a:t> группа раннего возраста</a:t>
            </a:r>
            <a:r>
              <a:rPr lang="ru-RU" sz="5400" b="1" dirty="0" smtClean="0">
                <a:solidFill>
                  <a:srgbClr val="7030A0"/>
                </a:solidFill>
              </a:rPr>
              <a:t/>
            </a:r>
            <a:br>
              <a:rPr lang="ru-RU" sz="5400" b="1" dirty="0" smtClean="0">
                <a:solidFill>
                  <a:srgbClr val="7030A0"/>
                </a:solidFill>
              </a:rPr>
            </a:br>
            <a:r>
              <a:rPr lang="ru-RU" sz="5400" b="1" dirty="0" smtClean="0">
                <a:solidFill>
                  <a:srgbClr val="7030A0"/>
                </a:solidFill>
              </a:rPr>
              <a:t>(1,5-2 </a:t>
            </a:r>
            <a:r>
              <a:rPr lang="ru-RU" sz="5400" b="1" dirty="0" smtClean="0">
                <a:solidFill>
                  <a:srgbClr val="7030A0"/>
                </a:solidFill>
              </a:rPr>
              <a:t>года)</a:t>
            </a:r>
            <a:br>
              <a:rPr lang="ru-RU" sz="5400" b="1" dirty="0" smtClean="0">
                <a:solidFill>
                  <a:srgbClr val="7030A0"/>
                </a:solidFill>
              </a:rPr>
            </a:br>
            <a:r>
              <a:rPr lang="ru-RU" sz="2700" b="1" dirty="0" smtClean="0">
                <a:solidFill>
                  <a:srgbClr val="7030A0"/>
                </a:solidFill>
              </a:rPr>
              <a:t>задания для дистанционного обучения (1 неделя)</a:t>
            </a:r>
            <a:endParaRPr lang="ru-RU" sz="2700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5864696" cy="1080120"/>
          </a:xfrm>
        </p:spPr>
        <p:txBody>
          <a:bodyPr>
            <a:normAutofit/>
          </a:bodyPr>
          <a:lstStyle/>
          <a:p>
            <a:pPr algn="r"/>
            <a:r>
              <a:rPr lang="ru-RU" sz="2400" b="1" dirty="0" smtClean="0">
                <a:solidFill>
                  <a:srgbClr val="7030A0"/>
                </a:solidFill>
              </a:rPr>
              <a:t>Выполнил: музыкальный руководитель Трегубова Виктория Владимировна</a:t>
            </a:r>
            <a:endParaRPr lang="ru-RU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9481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Маршируем дружно</a:t>
            </a:r>
            <a:endParaRPr lang="ru-RU" dirty="0"/>
          </a:p>
        </p:txBody>
      </p:sp>
      <p:pic>
        <p:nvPicPr>
          <p:cNvPr id="7" name="Содержимое 6" descr="скачанные файлы (1)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1082033" y="1193830"/>
            <a:ext cx="7162375" cy="2955250"/>
          </a:xfrm>
        </p:spPr>
      </p:pic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259632" y="4149080"/>
            <a:ext cx="7128792" cy="223224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Ножками затопали,</a:t>
            </a:r>
          </a:p>
          <a:p>
            <a:pPr algn="ctr">
              <a:buNone/>
            </a:pPr>
            <a:r>
              <a:rPr lang="ru-RU" dirty="0" smtClean="0"/>
              <a:t>Зашагали по полу:</a:t>
            </a:r>
          </a:p>
          <a:p>
            <a:pPr algn="ctr">
              <a:buNone/>
            </a:pPr>
            <a:r>
              <a:rPr lang="ru-RU" dirty="0" smtClean="0"/>
              <a:t>Топ, топ, топ, топ, топ,</a:t>
            </a:r>
          </a:p>
          <a:p>
            <a:pPr algn="ctr">
              <a:buNone/>
            </a:pPr>
            <a:r>
              <a:rPr lang="ru-RU" dirty="0" smtClean="0"/>
              <a:t>А теперь все дружно – стоп!</a:t>
            </a: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  <p:pic>
        <p:nvPicPr>
          <p:cNvPr id="6" name="02 Маршируем дружно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715272" y="71435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Мы учимся бегать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2800" dirty="0" smtClean="0"/>
          </a:p>
          <a:p>
            <a:pPr algn="ctr">
              <a:buNone/>
            </a:pPr>
            <a:r>
              <a:rPr lang="ru-RU" sz="2800" dirty="0" smtClean="0"/>
              <a:t>А теперь бегом, бегом,</a:t>
            </a:r>
          </a:p>
          <a:p>
            <a:pPr algn="ctr">
              <a:buNone/>
            </a:pPr>
            <a:r>
              <a:rPr lang="ru-RU" sz="2800" dirty="0" smtClean="0"/>
              <a:t>Да по комнате кругом.</a:t>
            </a:r>
          </a:p>
          <a:p>
            <a:pPr algn="ctr">
              <a:buNone/>
            </a:pPr>
            <a:r>
              <a:rPr lang="ru-RU" sz="2800" dirty="0" smtClean="0"/>
              <a:t>Вот как быстро мы бежали</a:t>
            </a:r>
          </a:p>
          <a:p>
            <a:pPr algn="ctr">
              <a:buNone/>
            </a:pPr>
            <a:r>
              <a:rPr lang="ru-RU" sz="2800" dirty="0" smtClean="0"/>
              <a:t>И нисколько не устали!</a:t>
            </a:r>
            <a:endParaRPr lang="ru-RU" sz="2800" dirty="0"/>
          </a:p>
        </p:txBody>
      </p:sp>
      <p:pic>
        <p:nvPicPr>
          <p:cNvPr id="4" name="Содержимое 7" descr="скачанные файлы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596" y="1428736"/>
            <a:ext cx="8205716" cy="3571900"/>
          </a:xfrm>
          <a:prstGeom prst="rect">
            <a:avLst/>
          </a:prstGeom>
        </p:spPr>
      </p:pic>
      <p:pic>
        <p:nvPicPr>
          <p:cNvPr id="7" name="10 Мы учимся бегать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572396" y="71435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2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Ладушки - ладошки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>
          <a:xfrm>
            <a:off x="785786" y="1643050"/>
            <a:ext cx="4038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Ладушки – ладошки,</a:t>
            </a:r>
          </a:p>
          <a:p>
            <a:pPr>
              <a:buNone/>
            </a:pPr>
            <a:r>
              <a:rPr lang="ru-RU" sz="2000" dirty="0" smtClean="0"/>
              <a:t>Звонкие </a:t>
            </a:r>
            <a:r>
              <a:rPr lang="ru-RU" sz="2000" dirty="0" err="1" smtClean="0"/>
              <a:t>хлопошки</a:t>
            </a:r>
            <a:r>
              <a:rPr lang="ru-RU" sz="2000" dirty="0" smtClean="0"/>
              <a:t>.</a:t>
            </a:r>
          </a:p>
          <a:p>
            <a:pPr>
              <a:buNone/>
            </a:pPr>
            <a:r>
              <a:rPr lang="ru-RU" sz="2000" dirty="0" smtClean="0"/>
              <a:t>Хлопали в ладошки,</a:t>
            </a:r>
          </a:p>
          <a:p>
            <a:pPr>
              <a:buNone/>
            </a:pPr>
            <a:r>
              <a:rPr lang="ru-RU" sz="2000" dirty="0" smtClean="0"/>
              <a:t>Хлопали немножко. Да!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Кашку наварили, </a:t>
            </a:r>
          </a:p>
          <a:p>
            <a:pPr>
              <a:buNone/>
            </a:pPr>
            <a:r>
              <a:rPr lang="ru-RU" sz="2000" dirty="0" smtClean="0"/>
              <a:t>Ложечкой мешали, </a:t>
            </a:r>
          </a:p>
          <a:p>
            <a:pPr>
              <a:buNone/>
            </a:pPr>
            <a:r>
              <a:rPr lang="ru-RU" sz="2000" dirty="0" smtClean="0"/>
              <a:t>Куколку кормили,</a:t>
            </a:r>
          </a:p>
          <a:p>
            <a:pPr>
              <a:buNone/>
            </a:pPr>
            <a:r>
              <a:rPr lang="ru-RU" sz="2000" dirty="0" smtClean="0"/>
              <a:t>Кошечке давали. Да!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Кулачки сложили, </a:t>
            </a:r>
          </a:p>
          <a:p>
            <a:pPr>
              <a:buNone/>
            </a:pPr>
            <a:r>
              <a:rPr lang="ru-RU" sz="2000" dirty="0" smtClean="0"/>
              <a:t>Кулачками били,</a:t>
            </a:r>
          </a:p>
          <a:p>
            <a:pPr>
              <a:buNone/>
            </a:pPr>
            <a:endParaRPr lang="ru-RU" sz="2000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>
          <a:xfrm>
            <a:off x="4857752" y="1643050"/>
            <a:ext cx="4038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Туки – туки, туки – тук,</a:t>
            </a:r>
          </a:p>
          <a:p>
            <a:pPr>
              <a:buNone/>
            </a:pPr>
            <a:r>
              <a:rPr lang="ru-RU" sz="2000" dirty="0" smtClean="0"/>
              <a:t>Туки – </a:t>
            </a:r>
            <a:r>
              <a:rPr lang="ru-RU" sz="2000" dirty="0" err="1" smtClean="0"/>
              <a:t>туки</a:t>
            </a:r>
            <a:r>
              <a:rPr lang="ru-RU" sz="2000" dirty="0" smtClean="0"/>
              <a:t>, </a:t>
            </a:r>
            <a:r>
              <a:rPr lang="ru-RU" sz="2000" dirty="0" err="1" smtClean="0"/>
              <a:t>туки</a:t>
            </a:r>
            <a:r>
              <a:rPr lang="ru-RU" sz="2000" dirty="0" smtClean="0"/>
              <a:t> – тук. Да!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Ладушки плясали,</a:t>
            </a:r>
          </a:p>
          <a:p>
            <a:pPr>
              <a:buNone/>
            </a:pPr>
            <a:r>
              <a:rPr lang="ru-RU" sz="2000" dirty="0" smtClean="0"/>
              <a:t>Деток забавляли, </a:t>
            </a:r>
          </a:p>
          <a:p>
            <a:pPr>
              <a:buNone/>
            </a:pPr>
            <a:r>
              <a:rPr lang="ru-RU" sz="2000" dirty="0" err="1" smtClean="0"/>
              <a:t>Ля-ля-ля-ля</a:t>
            </a:r>
            <a:r>
              <a:rPr lang="ru-RU" sz="2000" dirty="0" smtClean="0"/>
              <a:t>,  ля-ля-ля,</a:t>
            </a:r>
          </a:p>
          <a:p>
            <a:pPr>
              <a:buNone/>
            </a:pPr>
            <a:r>
              <a:rPr lang="ru-RU" sz="2000" dirty="0" err="1" smtClean="0"/>
              <a:t>Ля-ля-ля-ля</a:t>
            </a:r>
            <a:r>
              <a:rPr lang="ru-RU" sz="2000" dirty="0" smtClean="0"/>
              <a:t>,  ля-ля-ля. Да!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Ладушки устали,</a:t>
            </a:r>
          </a:p>
          <a:p>
            <a:pPr>
              <a:buNone/>
            </a:pPr>
            <a:r>
              <a:rPr lang="ru-RU" sz="2000" dirty="0" smtClean="0"/>
              <a:t>Ладушки поспали,</a:t>
            </a:r>
          </a:p>
          <a:p>
            <a:pPr>
              <a:buNone/>
            </a:pPr>
            <a:r>
              <a:rPr lang="ru-RU" sz="2000" dirty="0" smtClean="0"/>
              <a:t>Баю-баю, </a:t>
            </a:r>
            <a:r>
              <a:rPr lang="ru-RU" sz="2000" dirty="0" err="1" smtClean="0"/>
              <a:t>баюшки</a:t>
            </a:r>
            <a:r>
              <a:rPr lang="ru-RU" sz="2000" dirty="0" smtClean="0"/>
              <a:t>,</a:t>
            </a:r>
          </a:p>
          <a:p>
            <a:pPr>
              <a:buNone/>
            </a:pPr>
            <a:r>
              <a:rPr lang="ru-RU" sz="2000" dirty="0" smtClean="0"/>
              <a:t>Баю-баю, ладушки. Да!</a:t>
            </a:r>
            <a:endParaRPr lang="ru-RU" sz="2000" dirty="0"/>
          </a:p>
        </p:txBody>
      </p:sp>
      <p:pic>
        <p:nvPicPr>
          <p:cNvPr id="9" name="2. Ладушки-ладошки (В.Кривенко) (+) для самых маленьких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500958" y="78579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8482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Собачка</a:t>
            </a:r>
            <a:endParaRPr lang="ru-RU" dirty="0"/>
          </a:p>
        </p:txBody>
      </p:sp>
      <p:pic>
        <p:nvPicPr>
          <p:cNvPr id="6" name="Содержимое 5" descr="скачанные файлы (2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85918" y="1428736"/>
            <a:ext cx="5786478" cy="4358485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smtClean="0"/>
              <a:t>К нам пришла собачка,</a:t>
            </a:r>
          </a:p>
          <a:p>
            <a:pPr algn="ctr">
              <a:buNone/>
            </a:pPr>
            <a:r>
              <a:rPr lang="ru-RU" sz="2800" dirty="0" smtClean="0"/>
              <a:t>Умная собачка.</a:t>
            </a:r>
          </a:p>
          <a:p>
            <a:pPr algn="ctr">
              <a:buNone/>
            </a:pPr>
            <a:r>
              <a:rPr lang="ru-RU" sz="2800" dirty="0" smtClean="0"/>
              <a:t>С детками играет,</a:t>
            </a:r>
          </a:p>
          <a:p>
            <a:pPr algn="ctr">
              <a:buNone/>
            </a:pPr>
            <a:r>
              <a:rPr lang="ru-RU" sz="2800" dirty="0" smtClean="0"/>
              <a:t>Очень громко лает. </a:t>
            </a:r>
          </a:p>
          <a:p>
            <a:pPr algn="ctr">
              <a:buNone/>
            </a:pPr>
            <a:r>
              <a:rPr lang="ru-RU" sz="2800" dirty="0" smtClean="0"/>
              <a:t>Гав-гав-гав!</a:t>
            </a:r>
          </a:p>
          <a:p>
            <a:pPr algn="ctr">
              <a:buNone/>
            </a:pPr>
            <a:r>
              <a:rPr lang="ru-RU" sz="2800" dirty="0" smtClean="0"/>
              <a:t>К нам пришла собачка,</a:t>
            </a:r>
          </a:p>
          <a:p>
            <a:pPr algn="ctr">
              <a:buNone/>
            </a:pPr>
            <a:r>
              <a:rPr lang="ru-RU" sz="2800" dirty="0" smtClean="0"/>
              <a:t>Добрая собачка.</a:t>
            </a:r>
          </a:p>
          <a:p>
            <a:pPr algn="ctr">
              <a:buNone/>
            </a:pPr>
            <a:r>
              <a:rPr lang="ru-RU" sz="2800" dirty="0" smtClean="0"/>
              <a:t>С детками играет,</a:t>
            </a:r>
          </a:p>
          <a:p>
            <a:pPr algn="ctr">
              <a:buNone/>
            </a:pPr>
            <a:r>
              <a:rPr lang="ru-RU" sz="2800" dirty="0" smtClean="0"/>
              <a:t>Очень громко лает. </a:t>
            </a:r>
          </a:p>
          <a:p>
            <a:pPr algn="ctr">
              <a:buNone/>
            </a:pPr>
            <a:r>
              <a:rPr lang="ru-RU" sz="2800" dirty="0" smtClean="0"/>
              <a:t>Гав-гав-гав!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3.  Собачка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358082" y="85723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7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Ай – да!</a:t>
            </a:r>
            <a:endParaRPr lang="ru-RU" dirty="0"/>
          </a:p>
        </p:txBody>
      </p:sp>
      <p:pic>
        <p:nvPicPr>
          <p:cNvPr id="8" name="Содержимое 7" descr="скачанные файлы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785918" y="1571612"/>
            <a:ext cx="5893080" cy="4357718"/>
          </a:xfrm>
        </p:spPr>
      </p:pic>
      <p:pic>
        <p:nvPicPr>
          <p:cNvPr id="5" name="18 Ай - да!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6929454" y="78579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17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500306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198</Words>
  <Application>Microsoft Office PowerPoint</Application>
  <PresentationFormat>Экран (4:3)</PresentationFormat>
  <Paragraphs>51</Paragraphs>
  <Slides>8</Slides>
  <Notes>0</Notes>
  <HiddenSlides>0</HiddenSlides>
  <MMClips>5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МБДОУ д/с № 5 «Родничок»  комбинированного вида с.Сарыг-Сеп   II группа раннего возраста (1,5-2 года) задания для дистанционного обучения (1 неделя)</vt:lpstr>
      <vt:lpstr>Маршируем дружно</vt:lpstr>
      <vt:lpstr>Мы учимся бегать</vt:lpstr>
      <vt:lpstr>Ладушки - ладошки</vt:lpstr>
      <vt:lpstr>Собачка</vt:lpstr>
      <vt:lpstr>Слайд 6</vt:lpstr>
      <vt:lpstr>Ай – да!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5»Родничок» комбинированного вида с.Сарыг-Сеп   Тема: «Название проекта»</dc:title>
  <dc:creator>Ирина</dc:creator>
  <cp:lastModifiedBy>WORK</cp:lastModifiedBy>
  <cp:revision>37</cp:revision>
  <dcterms:created xsi:type="dcterms:W3CDTF">2017-09-25T05:51:55Z</dcterms:created>
  <dcterms:modified xsi:type="dcterms:W3CDTF">2020-09-20T08:42:00Z</dcterms:modified>
</cp:coreProperties>
</file>