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42;&#1086;&#1090;%20&#1080;%20&#1086;&#1089;&#1077;&#1085;&#1100;%20(+)obuhova.mp3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72;&#1093;,%20&#1082;&#1072;&#1082;&#1072;&#1103;%20&#1086;&#1089;&#1077;&#1085;&#1100;!%20&#1047;.%20&#1056;&#1086;&#1086;&#1090;.com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40;&#1093;,%20&#1082;&#1072;&#1082;&#1072;&#1103;%20&#1086;&#1089;&#1077;&#1085;&#1100;!%20(-)%20.mp3" TargetMode="Externa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83;&#1077;&#1089;&#1091;%20(-)%20.mp3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5400" b="1" dirty="0" smtClean="0">
                <a:solidFill>
                  <a:srgbClr val="7030A0"/>
                </a:solidFill>
              </a:rPr>
              <a:t>Подготовительная 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к школе </a:t>
            </a:r>
            <a:r>
              <a:rPr lang="ru-RU" sz="5400" b="1" dirty="0" smtClean="0">
                <a:solidFill>
                  <a:srgbClr val="7030A0"/>
                </a:solidFill>
              </a:rPr>
              <a:t>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(6-7 </a:t>
            </a:r>
            <a:r>
              <a:rPr lang="ru-RU" sz="5400" b="1" dirty="0" smtClean="0">
                <a:solidFill>
                  <a:srgbClr val="7030A0"/>
                </a:solidFill>
              </a:rPr>
              <a:t>лет)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(1 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Вот и осень!</a:t>
            </a:r>
            <a:endParaRPr lang="ru-RU" dirty="0"/>
          </a:p>
        </p:txBody>
      </p:sp>
      <p:pic>
        <p:nvPicPr>
          <p:cNvPr id="5" name="Вот и осень (+)obuhov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858016" y="714356"/>
            <a:ext cx="304800" cy="304800"/>
          </a:xfrm>
          <a:prstGeom prst="rect">
            <a:avLst/>
          </a:prstGeom>
        </p:spPr>
      </p:pic>
      <p:pic>
        <p:nvPicPr>
          <p:cNvPr id="6" name="Рисунок 5" descr="osen_derevya_les_tropinka_110700_225x3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86050" y="1214422"/>
            <a:ext cx="3911230" cy="5214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6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Ах, какая осень!</a:t>
            </a:r>
            <a:endParaRPr lang="ru-RU" dirty="0"/>
          </a:p>
        </p:txBody>
      </p:sp>
      <p:pic>
        <p:nvPicPr>
          <p:cNvPr id="7" name="Рисунок 6" descr="Осень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786" y="1357298"/>
            <a:ext cx="7681401" cy="4787352"/>
          </a:xfrm>
          <a:prstGeom prst="rect">
            <a:avLst/>
          </a:prstGeom>
        </p:spPr>
      </p:pic>
      <p:pic>
        <p:nvPicPr>
          <p:cNvPr id="5" name="ах, какая осень! З. Роот.co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0089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61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6000792"/>
          </a:xfrm>
        </p:spPr>
        <p:txBody>
          <a:bodyPr numCol="2">
            <a:normAutofit lnSpcReduction="10000"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sz="2400" dirty="0" smtClean="0"/>
              <a:t>  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 Где </a:t>
            </a:r>
            <a:r>
              <a:rPr lang="ru-RU" sz="2400" dirty="0" smtClean="0"/>
              <a:t>ты, где ты, милая осень?</a:t>
            </a:r>
            <a:br>
              <a:rPr lang="ru-RU" sz="2400" dirty="0" smtClean="0"/>
            </a:br>
            <a:r>
              <a:rPr lang="ru-RU" sz="2400" dirty="0" smtClean="0"/>
              <a:t>Целый год тебя мы ждем.</a:t>
            </a:r>
            <a:br>
              <a:rPr lang="ru-RU" sz="2400" dirty="0" smtClean="0"/>
            </a:br>
            <a:r>
              <a:rPr lang="ru-RU" sz="2400" dirty="0" smtClean="0"/>
              <a:t>В лес осенний по тропинке</a:t>
            </a:r>
            <a:br>
              <a:rPr lang="ru-RU" sz="2400" dirty="0" smtClean="0"/>
            </a:br>
            <a:r>
              <a:rPr lang="ru-RU" sz="2400" dirty="0" smtClean="0"/>
              <a:t>Мы тебя встречать пойдем.</a:t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r>
              <a:rPr lang="ru-RU" sz="2400" b="1" i="1" dirty="0" smtClean="0"/>
              <a:t>Припев</a:t>
            </a:r>
            <a:r>
              <a:rPr lang="ru-RU" sz="2400" b="1" i="1" dirty="0" smtClean="0"/>
              <a:t>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Ах, какая осень, ах какая.</a:t>
            </a:r>
            <a:br>
              <a:rPr lang="ru-RU" sz="2400" dirty="0" smtClean="0"/>
            </a:br>
            <a:r>
              <a:rPr lang="ru-RU" sz="2400" dirty="0" smtClean="0"/>
              <a:t>Вся из желтых листьев – золотая,</a:t>
            </a:r>
            <a:br>
              <a:rPr lang="ru-RU" sz="2400" dirty="0" smtClean="0"/>
            </a:br>
            <a:r>
              <a:rPr lang="ru-RU" sz="2400" dirty="0" smtClean="0"/>
              <a:t>И дождя серебряные капли</a:t>
            </a:r>
            <a:br>
              <a:rPr lang="ru-RU" sz="2400" dirty="0" smtClean="0"/>
            </a:br>
            <a:r>
              <a:rPr lang="ru-RU" sz="2400" dirty="0" smtClean="0"/>
              <a:t>Песенки поют.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 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 smtClean="0"/>
              <a:t>    В </a:t>
            </a:r>
            <a:r>
              <a:rPr lang="ru-RU" sz="2400" dirty="0" smtClean="0"/>
              <a:t>паутинках между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 берёзок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Прячет солнышко лучи.</a:t>
            </a:r>
            <a:br>
              <a:rPr lang="ru-RU" sz="2400" dirty="0" smtClean="0"/>
            </a:br>
            <a:r>
              <a:rPr lang="ru-RU" sz="2400" dirty="0" smtClean="0"/>
              <a:t>Ягоды, грибы, орешки</a:t>
            </a:r>
            <a:br>
              <a:rPr lang="ru-RU" sz="2400" dirty="0" smtClean="0"/>
            </a:br>
            <a:r>
              <a:rPr lang="ru-RU" sz="2400" dirty="0" smtClean="0"/>
              <a:t>Ты для нас прибереги.</a:t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r>
              <a:rPr lang="ru-RU" sz="2400" b="1" i="1" dirty="0" smtClean="0"/>
              <a:t>Припев</a:t>
            </a:r>
            <a:r>
              <a:rPr lang="ru-RU" sz="2400" b="1" i="1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Ветер с осенью танцует,</a:t>
            </a:r>
            <a:br>
              <a:rPr lang="ru-RU" sz="2400" dirty="0" smtClean="0"/>
            </a:br>
            <a:r>
              <a:rPr lang="ru-RU" sz="2400" dirty="0" smtClean="0"/>
              <a:t>И кружится листопад.</a:t>
            </a:r>
            <a:br>
              <a:rPr lang="ru-RU" sz="2400" dirty="0" smtClean="0"/>
            </a:br>
            <a:r>
              <a:rPr lang="ru-RU" sz="2400" dirty="0" smtClean="0"/>
              <a:t>Разноцветные листочки</a:t>
            </a:r>
            <a:br>
              <a:rPr lang="ru-RU" sz="2400" dirty="0" smtClean="0"/>
            </a:br>
            <a:r>
              <a:rPr lang="ru-RU" sz="2400" dirty="0" smtClean="0"/>
              <a:t>В вальсе радостном летят.</a:t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r>
              <a:rPr lang="ru-RU" sz="2400" b="1" i="1" dirty="0" smtClean="0"/>
              <a:t>Припев</a:t>
            </a:r>
            <a:r>
              <a:rPr lang="ru-RU" sz="2400" b="1" i="1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Осень в лесу (-)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86776" y="785794"/>
            <a:ext cx="304800" cy="304800"/>
          </a:xfrm>
          <a:prstGeom prst="rect">
            <a:avLst/>
          </a:prstGeom>
        </p:spPr>
      </p:pic>
      <p:pic>
        <p:nvPicPr>
          <p:cNvPr id="5" name="Ах, какая осень! (-) 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 cstate="print"/>
          <a:stretch>
            <a:fillRect/>
          </a:stretch>
        </p:blipFill>
        <p:spPr>
          <a:xfrm>
            <a:off x="6715140" y="50004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24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27</Words>
  <Application>Microsoft Office PowerPoint</Application>
  <PresentationFormat>Экран (4:3)</PresentationFormat>
  <Paragraphs>15</Paragraphs>
  <Slides>5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МБДОУ д/с № 5 «Родничок»  комбинированного вида с.Сарыг-Сеп   Подготовительная  к школе группа (6-7 лет) задания для дистанционного обучения (1 неделя)</vt:lpstr>
      <vt:lpstr>Вот и осень!</vt:lpstr>
      <vt:lpstr>Ах, какая осень!</vt:lpstr>
      <vt:lpstr>Слайд 4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42</cp:revision>
  <dcterms:created xsi:type="dcterms:W3CDTF">2017-09-25T05:51:55Z</dcterms:created>
  <dcterms:modified xsi:type="dcterms:W3CDTF">2020-09-20T08:09:57Z</dcterms:modified>
</cp:coreProperties>
</file>