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  <p:sldId id="268" r:id="rId5"/>
    <p:sldId id="269" r:id="rId6"/>
    <p:sldId id="270" r:id="rId7"/>
    <p:sldId id="272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chto_nam_osen_prineset.mp3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&#1054;&#1089;&#1077;&#1085;&#1100;%20&#1074;%20&#1075;&#1086;&#1089;&#1090;&#1080;%20&#1082;%20&#1085;&#1072;&#1084;%20&#1080;&#1076;&#1105;&#1090;%20(+)%20&#1043;&#1086;&#1084;&#1086;&#1085;&#1086;&#1074;&#1072;.mp3" TargetMode="Externa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&#1054;&#1089;&#1077;&#1085;&#1100;%20&#1074;%20&#1075;&#1086;&#1089;&#1090;&#1080;%20&#1082;%20&#1085;&#1072;&#1084;%20&#1080;&#1076;&#1105;&#1090;%20(-)%20&#1043;&#1086;&#1084;&#1086;&#1085;&#1086;&#1074;&#1072;%20.mp3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08%20&#1048;&#1075;&#1088;&#1072;%20&#1089;%20&#1084;&#1080;&#1096;&#1082;&#1086;&#1081;.mp3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52520" cy="686274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439248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7030A0"/>
                </a:solidFill>
              </a:rPr>
              <a:t>МБДОУ </a:t>
            </a:r>
            <a:r>
              <a:rPr lang="ru-RU" sz="2800" b="1" dirty="0">
                <a:solidFill>
                  <a:srgbClr val="7030A0"/>
                </a:solidFill>
              </a:rPr>
              <a:t>д/с № </a:t>
            </a:r>
            <a:r>
              <a:rPr lang="ru-RU" sz="2800" b="1" dirty="0" smtClean="0">
                <a:solidFill>
                  <a:srgbClr val="7030A0"/>
                </a:solidFill>
              </a:rPr>
              <a:t>5 «Родничок</a:t>
            </a:r>
            <a:r>
              <a:rPr lang="ru-RU" sz="2800" b="1" dirty="0">
                <a:solidFill>
                  <a:srgbClr val="7030A0"/>
                </a:solidFill>
              </a:rPr>
              <a:t>» </a:t>
            </a:r>
            <a:r>
              <a:rPr lang="ru-RU" sz="2800" b="1" dirty="0" smtClean="0">
                <a:solidFill>
                  <a:srgbClr val="7030A0"/>
                </a:solidFill>
              </a:rPr>
              <a:t/>
            </a:r>
            <a:br>
              <a:rPr lang="ru-RU" sz="2800" b="1" dirty="0" smtClean="0">
                <a:solidFill>
                  <a:srgbClr val="7030A0"/>
                </a:solidFill>
              </a:rPr>
            </a:br>
            <a:r>
              <a:rPr lang="ru-RU" sz="2800" b="1" dirty="0" smtClean="0">
                <a:solidFill>
                  <a:srgbClr val="7030A0"/>
                </a:solidFill>
              </a:rPr>
              <a:t>комбинированного </a:t>
            </a:r>
            <a:r>
              <a:rPr lang="ru-RU" sz="2800" b="1" dirty="0">
                <a:solidFill>
                  <a:srgbClr val="7030A0"/>
                </a:solidFill>
              </a:rPr>
              <a:t>вида с.Сарыг-Сеп</a:t>
            </a:r>
            <a:r>
              <a:rPr lang="ru-RU" sz="2800" b="1" dirty="0">
                <a:solidFill>
                  <a:srgbClr val="FF0000"/>
                </a:solidFill>
              </a:rPr>
              <a:t/>
            </a:r>
            <a:br>
              <a:rPr lang="ru-RU" sz="2800" b="1" dirty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/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sz="5400" b="1" dirty="0" smtClean="0">
                <a:solidFill>
                  <a:srgbClr val="7030A0"/>
                </a:solidFill>
              </a:rPr>
              <a:t>Средняя группа</a:t>
            </a:r>
            <a:br>
              <a:rPr lang="ru-RU" sz="5400" b="1" dirty="0" smtClean="0">
                <a:solidFill>
                  <a:srgbClr val="7030A0"/>
                </a:solidFill>
              </a:rPr>
            </a:br>
            <a:r>
              <a:rPr lang="ru-RU" sz="5400" b="1" dirty="0" smtClean="0">
                <a:solidFill>
                  <a:srgbClr val="7030A0"/>
                </a:solidFill>
              </a:rPr>
              <a:t>(4-5 лет)</a:t>
            </a:r>
            <a:br>
              <a:rPr lang="ru-RU" sz="5400" b="1" dirty="0" smtClean="0">
                <a:solidFill>
                  <a:srgbClr val="7030A0"/>
                </a:solidFill>
              </a:rPr>
            </a:br>
            <a:r>
              <a:rPr lang="ru-RU" sz="2700" b="1" dirty="0" smtClean="0">
                <a:solidFill>
                  <a:srgbClr val="7030A0"/>
                </a:solidFill>
              </a:rPr>
              <a:t>задания для дистанционного обучения (1 неделя)</a:t>
            </a:r>
            <a:endParaRPr lang="ru-RU" sz="2700" b="1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869160"/>
            <a:ext cx="5864696" cy="1080120"/>
          </a:xfrm>
        </p:spPr>
        <p:txBody>
          <a:bodyPr>
            <a:normAutofit/>
          </a:bodyPr>
          <a:lstStyle/>
          <a:p>
            <a:pPr algn="r"/>
            <a:r>
              <a:rPr lang="ru-RU" sz="2400" b="1" dirty="0" smtClean="0">
                <a:solidFill>
                  <a:srgbClr val="7030A0"/>
                </a:solidFill>
              </a:rPr>
              <a:t>Выполнил: музыкальный руководитель Трегубова Виктория Владимировна</a:t>
            </a:r>
            <a:endParaRPr lang="ru-RU" sz="2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79481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2984"/>
            <a:ext cx="8229600" cy="1214446"/>
          </a:xfrm>
        </p:spPr>
        <p:txBody>
          <a:bodyPr/>
          <a:lstStyle/>
          <a:p>
            <a:r>
              <a:rPr lang="ru-RU" dirty="0" smtClean="0"/>
              <a:t>Что нам осень принесёт?</a:t>
            </a:r>
            <a:endParaRPr lang="ru-RU" dirty="0"/>
          </a:p>
        </p:txBody>
      </p:sp>
      <p:pic>
        <p:nvPicPr>
          <p:cNvPr id="4" name="Содержимое 3" descr="скачанные файлы (Осень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-38551"/>
            <a:ext cx="9144000" cy="6896552"/>
          </a:xfrm>
        </p:spPr>
      </p:pic>
      <p:sp>
        <p:nvSpPr>
          <p:cNvPr id="5" name="TextBox 4"/>
          <p:cNvSpPr txBox="1"/>
          <p:nvPr/>
        </p:nvSpPr>
        <p:spPr>
          <a:xfrm>
            <a:off x="714348" y="428604"/>
            <a:ext cx="74295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/>
              <a:t>Что нам осень принесёт?</a:t>
            </a:r>
            <a:endParaRPr lang="ru-RU" sz="48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500042"/>
            <a:ext cx="8329642" cy="6000792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Что нам осень принесет? </a:t>
            </a:r>
            <a:br>
              <a:rPr lang="ru-RU" b="1" dirty="0" smtClean="0"/>
            </a:br>
            <a:r>
              <a:rPr lang="ru-RU" b="1" dirty="0" smtClean="0"/>
              <a:t>Что нам осень принесет? </a:t>
            </a:r>
            <a:br>
              <a:rPr lang="ru-RU" b="1" dirty="0" smtClean="0"/>
            </a:br>
            <a:r>
              <a:rPr lang="ru-RU" b="1" dirty="0" smtClean="0"/>
              <a:t>- Яблоки румяные, сладкий мед, </a:t>
            </a:r>
            <a:br>
              <a:rPr lang="ru-RU" b="1" dirty="0" smtClean="0"/>
            </a:br>
            <a:r>
              <a:rPr lang="ru-RU" b="1" dirty="0" smtClean="0"/>
              <a:t>Яблоки румяные, сладкий мед. </a:t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Что нам осень принесет? </a:t>
            </a:r>
            <a:br>
              <a:rPr lang="ru-RU" b="1" dirty="0" smtClean="0"/>
            </a:br>
            <a:r>
              <a:rPr lang="ru-RU" b="1" dirty="0" smtClean="0"/>
              <a:t>Что нам осень принесет? </a:t>
            </a:r>
            <a:br>
              <a:rPr lang="ru-RU" b="1" dirty="0" smtClean="0"/>
            </a:br>
            <a:r>
              <a:rPr lang="ru-RU" b="1" dirty="0" smtClean="0"/>
              <a:t>- Разных овощей полный огород, </a:t>
            </a:r>
            <a:br>
              <a:rPr lang="ru-RU" b="1" dirty="0" smtClean="0"/>
            </a:br>
            <a:r>
              <a:rPr lang="ru-RU" b="1" dirty="0" smtClean="0"/>
              <a:t>Разных овощей полный огород! </a:t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Что нам осень принесет? </a:t>
            </a:r>
            <a:br>
              <a:rPr lang="ru-RU" b="1" dirty="0" smtClean="0"/>
            </a:br>
            <a:r>
              <a:rPr lang="ru-RU" b="1" dirty="0" smtClean="0"/>
              <a:t>Что нам осень принесет? </a:t>
            </a:r>
            <a:br>
              <a:rPr lang="ru-RU" b="1" dirty="0" smtClean="0"/>
            </a:br>
            <a:r>
              <a:rPr lang="ru-RU" b="1" dirty="0" smtClean="0"/>
              <a:t>- Золотого хлебушка на весь год, </a:t>
            </a:r>
            <a:br>
              <a:rPr lang="ru-RU" b="1" dirty="0" smtClean="0"/>
            </a:br>
            <a:r>
              <a:rPr lang="ru-RU" b="1" dirty="0" smtClean="0"/>
              <a:t>Золотого хлебушка на весь год!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6" name="chto_nam_osen_prineset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572396" y="785794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27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42" cy="1143000"/>
          </a:xfrm>
        </p:spPr>
        <p:txBody>
          <a:bodyPr/>
          <a:lstStyle/>
          <a:p>
            <a:r>
              <a:rPr lang="ru-RU" dirty="0" smtClean="0"/>
              <a:t>Осень в гости к нам идёт</a:t>
            </a:r>
            <a:endParaRPr lang="ru-RU" dirty="0"/>
          </a:p>
        </p:txBody>
      </p:sp>
      <p:pic>
        <p:nvPicPr>
          <p:cNvPr id="4" name="Содержимое 3" descr="Осень2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928662" y="1571612"/>
            <a:ext cx="7500990" cy="4674913"/>
          </a:xfrm>
        </p:spPr>
      </p:pic>
      <p:pic>
        <p:nvPicPr>
          <p:cNvPr id="5" name="Осень в гости к нам идёт (+) Гомонова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072462" y="714356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584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85918" y="571480"/>
            <a:ext cx="7858180" cy="5786478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 smtClean="0"/>
              <a:t>     Листик желтый, листик желтый</a:t>
            </a:r>
            <a:br>
              <a:rPr lang="ru-RU" b="1" dirty="0" smtClean="0"/>
            </a:br>
            <a:r>
              <a:rPr lang="ru-RU" b="1" dirty="0" smtClean="0"/>
              <a:t>На дорожку упадет.</a:t>
            </a:r>
            <a:br>
              <a:rPr lang="ru-RU" b="1" dirty="0" smtClean="0"/>
            </a:br>
            <a:r>
              <a:rPr lang="ru-RU" b="1" dirty="0" smtClean="0"/>
              <a:t>Это значит, это значит</a:t>
            </a:r>
            <a:br>
              <a:rPr lang="ru-RU" b="1" dirty="0" smtClean="0"/>
            </a:br>
            <a:r>
              <a:rPr lang="ru-RU" b="1" dirty="0" smtClean="0"/>
              <a:t>Осень в гости к нам идет!</a:t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Припев:</a:t>
            </a:r>
            <a:br>
              <a:rPr lang="ru-RU" b="1" dirty="0" smtClean="0"/>
            </a:br>
            <a:r>
              <a:rPr lang="ru-RU" b="1" dirty="0" smtClean="0"/>
              <a:t>Приходи, красавица,</a:t>
            </a:r>
            <a:br>
              <a:rPr lang="ru-RU" b="1" dirty="0" smtClean="0"/>
            </a:br>
            <a:r>
              <a:rPr lang="ru-RU" b="1" dirty="0" smtClean="0"/>
              <a:t>Осень золотая.</a:t>
            </a:r>
            <a:br>
              <a:rPr lang="ru-RU" b="1" dirty="0" smtClean="0"/>
            </a:br>
            <a:r>
              <a:rPr lang="ru-RU" b="1" dirty="0" smtClean="0"/>
              <a:t>Деткам очень нравится</a:t>
            </a:r>
            <a:br>
              <a:rPr lang="ru-RU" b="1" dirty="0" smtClean="0"/>
            </a:br>
            <a:r>
              <a:rPr lang="ru-RU" b="1" dirty="0" smtClean="0"/>
              <a:t>Осень золотая.</a:t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Вот из тучки дождик, дождик</a:t>
            </a:r>
            <a:br>
              <a:rPr lang="ru-RU" b="1" dirty="0" smtClean="0"/>
            </a:br>
            <a:r>
              <a:rPr lang="ru-RU" b="1" dirty="0" smtClean="0"/>
              <a:t>На ладошку упадет.</a:t>
            </a:r>
            <a:br>
              <a:rPr lang="ru-RU" b="1" dirty="0" smtClean="0"/>
            </a:br>
            <a:r>
              <a:rPr lang="ru-RU" b="1" dirty="0" smtClean="0"/>
              <a:t>Это значит, это значит</a:t>
            </a:r>
            <a:br>
              <a:rPr lang="ru-RU" b="1" dirty="0" smtClean="0"/>
            </a:br>
            <a:r>
              <a:rPr lang="ru-RU" b="1" dirty="0" smtClean="0"/>
              <a:t>Осень в гости к нам идет!</a:t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Припев.</a:t>
            </a:r>
            <a:endParaRPr lang="ru-RU" dirty="0"/>
          </a:p>
        </p:txBody>
      </p:sp>
      <p:pic>
        <p:nvPicPr>
          <p:cNvPr id="4" name="Осень в гости к нам идёт (-) Гомонова 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500958" y="57148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52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Игра с Мишкой</a:t>
            </a:r>
            <a:endParaRPr lang="ru-RU" dirty="0"/>
          </a:p>
        </p:txBody>
      </p:sp>
      <p:pic>
        <p:nvPicPr>
          <p:cNvPr id="5" name="Содержимое 4" descr="Мишка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28794" y="1285860"/>
            <a:ext cx="5572164" cy="5305669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28794" y="1071546"/>
            <a:ext cx="5929354" cy="464347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ru-RU" sz="4400" dirty="0" smtClean="0"/>
              <a:t>Мишка косолапый</a:t>
            </a:r>
          </a:p>
          <a:p>
            <a:pPr>
              <a:lnSpc>
                <a:spcPct val="150000"/>
              </a:lnSpc>
              <a:buNone/>
            </a:pPr>
            <a:r>
              <a:rPr lang="ru-RU" sz="4400" dirty="0" smtClean="0"/>
              <a:t>Манит деток лапой,</a:t>
            </a:r>
          </a:p>
          <a:p>
            <a:pPr>
              <a:lnSpc>
                <a:spcPct val="150000"/>
              </a:lnSpc>
              <a:buNone/>
            </a:pPr>
            <a:r>
              <a:rPr lang="ru-RU" sz="4400" dirty="0" smtClean="0"/>
              <a:t>Приглашает всех гулять,</a:t>
            </a:r>
          </a:p>
          <a:p>
            <a:pPr>
              <a:lnSpc>
                <a:spcPct val="150000"/>
              </a:lnSpc>
              <a:buNone/>
            </a:pPr>
            <a:r>
              <a:rPr lang="ru-RU" sz="4400" dirty="0" smtClean="0"/>
              <a:t>В догонялки поиграть.</a:t>
            </a:r>
          </a:p>
          <a:p>
            <a:pPr>
              <a:lnSpc>
                <a:spcPct val="150000"/>
              </a:lnSpc>
              <a:buNone/>
            </a:pPr>
            <a:endParaRPr lang="ru-RU" sz="4400" dirty="0"/>
          </a:p>
        </p:txBody>
      </p:sp>
      <p:pic>
        <p:nvPicPr>
          <p:cNvPr id="4" name="08 Игра с мишкой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572396" y="1500174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164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500306"/>
            <a:ext cx="8229600" cy="1143000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</TotalTime>
  <Words>57</Words>
  <Application>Microsoft Office PowerPoint</Application>
  <PresentationFormat>Экран (4:3)</PresentationFormat>
  <Paragraphs>13</Paragraphs>
  <Slides>8</Slides>
  <Notes>0</Notes>
  <HiddenSlides>0</HiddenSlides>
  <MMClips>4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МБДОУ д/с № 5 «Родничок»  комбинированного вида с.Сарыг-Сеп   Средняя группа (4-5 лет) задания для дистанционного обучения (1 неделя)</vt:lpstr>
      <vt:lpstr>Что нам осень принесёт?</vt:lpstr>
      <vt:lpstr>Слайд 3</vt:lpstr>
      <vt:lpstr>Осень в гости к нам идёт</vt:lpstr>
      <vt:lpstr>Слайд 5</vt:lpstr>
      <vt:lpstr>Игра с Мишкой</vt:lpstr>
      <vt:lpstr>Слайд 7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 5»Родничок» комбинированного вида с.Сарыг-Сеп   Тема: «Название проекта»</dc:title>
  <dc:creator>Ирина</dc:creator>
  <cp:lastModifiedBy>WORK</cp:lastModifiedBy>
  <cp:revision>44</cp:revision>
  <dcterms:created xsi:type="dcterms:W3CDTF">2017-09-25T05:51:55Z</dcterms:created>
  <dcterms:modified xsi:type="dcterms:W3CDTF">2020-09-20T05:41:33Z</dcterms:modified>
</cp:coreProperties>
</file>