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65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57;&#1083;&#1086;&#1085;&#1086;&#1074;%20%20&#1061;&#1076;&#1088;&#1072;&#1074;&#1089;&#1090;&#1074;&#1091;&#1081;,%20&#1086;&#1089;&#1077;&#1085;&#1100;%20.mp3" TargetMode="Externa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54;&#1089;&#1077;&#1085;&#1100;%20&#1074;%20&#1083;&#1077;&#1089;&#1091;%20(+)%20.mp3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Documents%20and%20Settings\Lanos\&#1056;&#1072;&#1073;&#1086;&#1095;&#1080;&#1081;%20&#1089;&#1090;&#1086;&#1083;\&#1053;&#1086;&#1074;&#1072;&#1103;%20&#1087;&#1072;&#1087;&#1082;&#1072;%20(2)\&#1054;&#1089;&#1077;&#1085;&#1100;%20&#1074;%20&#1083;&#1077;&#1089;&#1091;%20(-)%20.mp3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52520" cy="686274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439248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</a:rPr>
              <a:t>МБДОУ </a:t>
            </a:r>
            <a:r>
              <a:rPr lang="ru-RU" sz="2800" b="1" dirty="0">
                <a:solidFill>
                  <a:srgbClr val="7030A0"/>
                </a:solidFill>
              </a:rPr>
              <a:t>д/с № </a:t>
            </a:r>
            <a:r>
              <a:rPr lang="ru-RU" sz="2800" b="1" dirty="0" smtClean="0">
                <a:solidFill>
                  <a:srgbClr val="7030A0"/>
                </a:solidFill>
              </a:rPr>
              <a:t>5 «Родничок</a:t>
            </a:r>
            <a:r>
              <a:rPr lang="ru-RU" sz="2800" b="1" dirty="0">
                <a:solidFill>
                  <a:srgbClr val="7030A0"/>
                </a:solidFill>
              </a:rPr>
              <a:t>» </a:t>
            </a:r>
            <a:r>
              <a:rPr lang="ru-RU" sz="2800" b="1" dirty="0" smtClean="0">
                <a:solidFill>
                  <a:srgbClr val="7030A0"/>
                </a:solidFill>
              </a:rPr>
              <a:t/>
            </a:r>
            <a:br>
              <a:rPr lang="ru-RU" sz="2800" b="1" dirty="0" smtClean="0">
                <a:solidFill>
                  <a:srgbClr val="7030A0"/>
                </a:solidFill>
              </a:rPr>
            </a:br>
            <a:r>
              <a:rPr lang="ru-RU" sz="2800" b="1" dirty="0" smtClean="0">
                <a:solidFill>
                  <a:srgbClr val="7030A0"/>
                </a:solidFill>
              </a:rPr>
              <a:t>комбинированного </a:t>
            </a:r>
            <a:r>
              <a:rPr lang="ru-RU" sz="2800" b="1" dirty="0">
                <a:solidFill>
                  <a:srgbClr val="7030A0"/>
                </a:solidFill>
              </a:rPr>
              <a:t>вида с.Сарыг-Сеп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rgbClr val="FF0000"/>
                </a:solidFill>
              </a:rPr>
              <a:t/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5400" b="1" dirty="0" smtClean="0">
                <a:solidFill>
                  <a:srgbClr val="7030A0"/>
                </a:solidFill>
              </a:rPr>
              <a:t>С</a:t>
            </a:r>
            <a:r>
              <a:rPr lang="ru-RU" sz="5400" b="1" dirty="0" smtClean="0">
                <a:solidFill>
                  <a:srgbClr val="7030A0"/>
                </a:solidFill>
              </a:rPr>
              <a:t>таршая группа</a:t>
            </a:r>
            <a:r>
              <a:rPr lang="ru-RU" sz="5400" b="1" dirty="0" smtClean="0">
                <a:solidFill>
                  <a:srgbClr val="7030A0"/>
                </a:solidFill>
              </a:rPr>
              <a:t/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5400" b="1" dirty="0" smtClean="0">
                <a:solidFill>
                  <a:srgbClr val="7030A0"/>
                </a:solidFill>
              </a:rPr>
              <a:t>(5-6 лет)</a:t>
            </a:r>
            <a:r>
              <a:rPr lang="ru-RU" sz="5400" b="1" dirty="0" smtClean="0">
                <a:solidFill>
                  <a:srgbClr val="7030A0"/>
                </a:solidFill>
              </a:rPr>
              <a:t/>
            </a:r>
            <a:br>
              <a:rPr lang="ru-RU" sz="5400" b="1" dirty="0" smtClean="0">
                <a:solidFill>
                  <a:srgbClr val="7030A0"/>
                </a:solidFill>
              </a:rPr>
            </a:br>
            <a:r>
              <a:rPr lang="ru-RU" sz="2700" b="1" dirty="0" smtClean="0">
                <a:solidFill>
                  <a:srgbClr val="7030A0"/>
                </a:solidFill>
              </a:rPr>
              <a:t>задания для дистанционного обучения (1 неделя)</a:t>
            </a:r>
            <a:endParaRPr lang="ru-RU" sz="2700" b="1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5864696" cy="1080120"/>
          </a:xfrm>
        </p:spPr>
        <p:txBody>
          <a:bodyPr>
            <a:normAutofit/>
          </a:bodyPr>
          <a:lstStyle/>
          <a:p>
            <a:pPr algn="r"/>
            <a:r>
              <a:rPr lang="ru-RU" sz="2400" b="1" dirty="0" smtClean="0">
                <a:solidFill>
                  <a:srgbClr val="7030A0"/>
                </a:solidFill>
              </a:rPr>
              <a:t>Выполнил: музыкальный руководитель Трегубова Виктория Владимировна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948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Здравствуй, осень!</a:t>
            </a:r>
            <a:endParaRPr lang="ru-RU" dirty="0"/>
          </a:p>
        </p:txBody>
      </p:sp>
      <p:pic>
        <p:nvPicPr>
          <p:cNvPr id="4" name="Слонов  Хдравствуй, осень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7215206" y="714356"/>
            <a:ext cx="304800" cy="304800"/>
          </a:xfrm>
          <a:prstGeom prst="rect">
            <a:avLst/>
          </a:prstGeom>
        </p:spPr>
      </p:pic>
      <p:pic>
        <p:nvPicPr>
          <p:cNvPr id="11" name="Рисунок 10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28728" y="1500174"/>
            <a:ext cx="6485393" cy="48577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950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Осень в лесу</a:t>
            </a:r>
            <a:endParaRPr lang="ru-RU" dirty="0"/>
          </a:p>
        </p:txBody>
      </p:sp>
      <p:pic>
        <p:nvPicPr>
          <p:cNvPr id="7" name="Рисунок 6" descr="Осень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34" y="1357298"/>
            <a:ext cx="8252905" cy="5143536"/>
          </a:xfrm>
          <a:prstGeom prst="rect">
            <a:avLst/>
          </a:prstGeom>
        </p:spPr>
      </p:pic>
      <p:pic>
        <p:nvPicPr>
          <p:cNvPr id="8" name="Осень в лесу (+)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000892" y="71435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853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428604"/>
            <a:ext cx="8229600" cy="6000792"/>
          </a:xfrm>
        </p:spPr>
        <p:txBody>
          <a:bodyPr numCol="2"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Осень</a:t>
            </a:r>
            <a:r>
              <a:rPr lang="ru-RU" dirty="0" smtClean="0"/>
              <a:t>, осень, осень</a:t>
            </a:r>
            <a:br>
              <a:rPr lang="ru-RU" dirty="0" smtClean="0"/>
            </a:br>
            <a:r>
              <a:rPr lang="ru-RU" dirty="0" smtClean="0"/>
              <a:t>Снова к нам пришла.</a:t>
            </a:r>
            <a:br>
              <a:rPr lang="ru-RU" dirty="0" smtClean="0"/>
            </a:br>
            <a:r>
              <a:rPr lang="ru-RU" dirty="0" smtClean="0"/>
              <a:t>Осень, осень, осень -</a:t>
            </a:r>
            <a:br>
              <a:rPr lang="ru-RU" dirty="0" smtClean="0"/>
            </a:br>
            <a:r>
              <a:rPr lang="ru-RU" dirty="0" smtClean="0"/>
              <a:t>Чудная пора.</a:t>
            </a:r>
            <a:br>
              <a:rPr lang="ru-RU" dirty="0" smtClean="0"/>
            </a:br>
            <a:r>
              <a:rPr lang="ru-RU" dirty="0" smtClean="0"/>
              <a:t>В золотом наряде</a:t>
            </a:r>
            <a:br>
              <a:rPr lang="ru-RU" dirty="0" smtClean="0"/>
            </a:br>
            <a:r>
              <a:rPr lang="ru-RU" dirty="0" smtClean="0"/>
              <a:t>Парки и сады.</a:t>
            </a:r>
            <a:br>
              <a:rPr lang="ru-RU" dirty="0" smtClean="0"/>
            </a:br>
            <a:r>
              <a:rPr lang="ru-RU" dirty="0" smtClean="0"/>
              <a:t>Осень, осень ждали</a:t>
            </a:r>
            <a:br>
              <a:rPr lang="ru-RU" dirty="0" smtClean="0"/>
            </a:br>
            <a:r>
              <a:rPr lang="ru-RU" dirty="0" smtClean="0"/>
              <a:t>С нетерпеньем мы.</a:t>
            </a:r>
          </a:p>
          <a:p>
            <a:pPr>
              <a:buNone/>
            </a:pPr>
            <a:r>
              <a:rPr lang="ru-RU" b="1" i="1" dirty="0" smtClean="0"/>
              <a:t>Припев: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Парам-пам-пам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Парам-пам-пам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А </a:t>
            </a:r>
            <a:r>
              <a:rPr lang="ru-RU" dirty="0" smtClean="0"/>
              <a:t>в лесу чудесно -</a:t>
            </a:r>
            <a:br>
              <a:rPr lang="ru-RU" dirty="0" smtClean="0"/>
            </a:br>
            <a:r>
              <a:rPr lang="ru-RU" dirty="0" smtClean="0"/>
              <a:t>Просто красота!</a:t>
            </a:r>
            <a:br>
              <a:rPr lang="ru-RU" dirty="0" smtClean="0"/>
            </a:br>
            <a:r>
              <a:rPr lang="ru-RU" dirty="0" smtClean="0"/>
              <a:t>И тропинка тянется</a:t>
            </a:r>
            <a:br>
              <a:rPr lang="ru-RU" dirty="0" smtClean="0"/>
            </a:br>
            <a:r>
              <a:rPr lang="ru-RU" dirty="0" smtClean="0"/>
              <a:t>Прямо вдоль пруда.</a:t>
            </a:r>
            <a:br>
              <a:rPr lang="ru-RU" dirty="0" smtClean="0"/>
            </a:br>
            <a:r>
              <a:rPr lang="ru-RU" dirty="0" smtClean="0"/>
              <a:t>На кусту калины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Ягоды висят,</a:t>
            </a:r>
            <a:br>
              <a:rPr lang="ru-RU" dirty="0" smtClean="0"/>
            </a:br>
            <a:r>
              <a:rPr lang="ru-RU" dirty="0" smtClean="0"/>
              <a:t>За пенёчком прячутся</a:t>
            </a:r>
            <a:br>
              <a:rPr lang="ru-RU" dirty="0" smtClean="0"/>
            </a:br>
            <a:r>
              <a:rPr lang="ru-RU" dirty="0" smtClean="0"/>
              <a:t>Шляпки у опят.</a:t>
            </a:r>
          </a:p>
          <a:p>
            <a:pPr>
              <a:buNone/>
            </a:pPr>
            <a:r>
              <a:rPr lang="ru-RU" b="1" i="1" dirty="0" smtClean="0"/>
              <a:t>Припев.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Белка </a:t>
            </a:r>
            <a:r>
              <a:rPr lang="ru-RU" dirty="0" smtClean="0"/>
              <a:t>на поляне</a:t>
            </a:r>
            <a:br>
              <a:rPr lang="ru-RU" dirty="0" smtClean="0"/>
            </a:br>
            <a:r>
              <a:rPr lang="ru-RU" dirty="0" smtClean="0"/>
              <a:t>Шишечки грызёт,</a:t>
            </a:r>
            <a:br>
              <a:rPr lang="ru-RU" dirty="0" smtClean="0"/>
            </a:br>
            <a:r>
              <a:rPr lang="ru-RU" dirty="0" smtClean="0"/>
              <a:t>Ёжик босоногий</a:t>
            </a:r>
            <a:br>
              <a:rPr lang="ru-RU" dirty="0" smtClean="0"/>
            </a:br>
            <a:r>
              <a:rPr lang="ru-RU" dirty="0" smtClean="0"/>
              <a:t>По лесу идёт.</a:t>
            </a:r>
            <a:br>
              <a:rPr lang="ru-RU" dirty="0" smtClean="0"/>
            </a:br>
            <a:r>
              <a:rPr lang="ru-RU" dirty="0" smtClean="0"/>
              <a:t>На спине у ёжика</a:t>
            </a:r>
            <a:br>
              <a:rPr lang="ru-RU" dirty="0" smtClean="0"/>
            </a:br>
            <a:r>
              <a:rPr lang="ru-RU" dirty="0" smtClean="0"/>
              <a:t>Яблоки, грибы.</a:t>
            </a:r>
            <a:br>
              <a:rPr lang="ru-RU" dirty="0" smtClean="0"/>
            </a:br>
            <a:r>
              <a:rPr lang="ru-RU" dirty="0" smtClean="0"/>
              <a:t>Ёжик, правда любишь</a:t>
            </a:r>
            <a:br>
              <a:rPr lang="ru-RU" dirty="0" smtClean="0"/>
            </a:br>
            <a:r>
              <a:rPr lang="ru-RU" dirty="0" smtClean="0"/>
              <a:t>Осени дары?</a:t>
            </a:r>
            <a:br>
              <a:rPr lang="ru-RU" dirty="0" smtClean="0"/>
            </a:br>
            <a:r>
              <a:rPr lang="ru-RU" dirty="0" smtClean="0"/>
              <a:t>Да, да, люблю!</a:t>
            </a:r>
            <a:br>
              <a:rPr lang="ru-RU" dirty="0" smtClean="0"/>
            </a:br>
            <a:r>
              <a:rPr lang="ru-RU" dirty="0" smtClean="0"/>
              <a:t>Да, да, люблю!</a:t>
            </a:r>
          </a:p>
          <a:p>
            <a:pPr>
              <a:buNone/>
            </a:pPr>
            <a:r>
              <a:rPr lang="ru-RU" b="1" i="1" dirty="0" smtClean="0"/>
              <a:t>Припев.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Осень в лесу (-)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286776" y="78579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59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500306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31</Words>
  <Application>Microsoft Office PowerPoint</Application>
  <PresentationFormat>Экран (4:3)</PresentationFormat>
  <Paragraphs>11</Paragraphs>
  <Slides>5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МБДОУ д/с № 5 «Родничок»  комбинированного вида с.Сарыг-Сеп   Старшая группа (5-6 лет) задания для дистанционного обучения (1 неделя)</vt:lpstr>
      <vt:lpstr>Здравствуй, осень!</vt:lpstr>
      <vt:lpstr>Осень в лесу</vt:lpstr>
      <vt:lpstr>Слайд 4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5»Родничок» комбинированного вида с.Сарыг-Сеп   Тема: «Название проекта»</dc:title>
  <dc:creator>Ирина</dc:creator>
  <cp:lastModifiedBy>WORK</cp:lastModifiedBy>
  <cp:revision>39</cp:revision>
  <dcterms:created xsi:type="dcterms:W3CDTF">2017-09-25T05:51:55Z</dcterms:created>
  <dcterms:modified xsi:type="dcterms:W3CDTF">2020-09-20T06:55:32Z</dcterms:modified>
</cp:coreProperties>
</file>