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52206" cy="69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052736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1F497D"/>
                </a:solidFill>
                <a:ea typeface="+mn-ea"/>
                <a:cs typeface="+mn-cs"/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8444" y="4883239"/>
            <a:ext cx="3469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Педагог-психолог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квалификационной категории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Арчумаева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В.Г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1413" y="2060848"/>
            <a:ext cx="601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Занимательные игры №1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 детьми 6 – 7 лет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555" cy="68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867" y="980728"/>
            <a:ext cx="7278687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«Мой внутренний мир»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68" y="0"/>
            <a:ext cx="72786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8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Сегодня мы с вами поговорим о ваших желаниях, переживаниях, о том хорошем и не очень, что есть в каждом из вас. У каждого из нас есть самые разные черты характера, одни из них мы считаем достоинствами, а другие недостатками. Достоинства ― такие черты, от которых и окружающим людям, и самому человеку польза, а недостатки приносят всем, да и самому человеку, только неприятности. </a:t>
            </a:r>
          </a:p>
        </p:txBody>
      </p:sp>
    </p:spTree>
    <p:extLst>
      <p:ext uri="{BB962C8B-B14F-4D97-AF65-F5344CB8AC3E}">
        <p14:creationId xmlns:p14="http://schemas.microsoft.com/office/powerpoint/2010/main" val="4155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0"/>
            <a:ext cx="922840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2575"/>
            <a:ext cx="7391965" cy="91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68761"/>
            <a:ext cx="6678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Белыми мы будем отмечать достоинства, а черными недостатки. Подумайте, доброта ― достоинство или недостаток? Почему? (Затем дети анализируют такие качества характера, как лень, неряшливость, бережливость, лживость, аккуратность, терпеливость, вежливость, грубость, драчливость, правдивость... По окончании задания дети показывают белые и черные кружочки и объясняют, какие свои достоинства они отметили белыми кружочками, а какие недостатки ― черными.)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82" y="572352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1784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14"/>
            <a:ext cx="9144001" cy="9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24744"/>
            <a:ext cx="824482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Игра «Выбери нужное».</a:t>
            </a:r>
            <a:endParaRPr lang="ru-RU" sz="2400" dirty="0">
              <a:solidFill>
                <a:srgbClr val="C00000"/>
              </a:solidFill>
              <a:latin typeface="Helvetica Neue"/>
            </a:endParaRPr>
          </a:p>
          <a:p>
            <a:pPr algn="just"/>
            <a:r>
              <a:rPr lang="ru-RU" sz="2000" i="1" dirty="0">
                <a:solidFill>
                  <a:srgbClr val="000000"/>
                </a:solidFill>
                <a:latin typeface="Helvetica Neue"/>
              </a:rPr>
              <a:t>Цель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: развивать логическое мышление.</a:t>
            </a:r>
          </a:p>
          <a:p>
            <a:pPr algn="just"/>
            <a:r>
              <a:rPr lang="ru-RU" sz="2000" i="1" dirty="0">
                <a:solidFill>
                  <a:srgbClr val="000000"/>
                </a:solidFill>
                <a:latin typeface="Helvetica Neue"/>
              </a:rPr>
              <a:t>Описание: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детям предлагаются варианты, в которых есть лишние позиции, например: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У сапога всегда есть: пряжка, подошва, ремешки, пуговицы.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В теплых краях живут: медведь, олень, волк, пингвин, верблюд.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Месяцы зимы: сентябрь, октябрь, декабрь, май.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В году: 24 месяца, 12 месяцев, 4 месяца, 3 месяца.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Отец старше своего сына: часто, всегда, редко, никогда.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Время суток: год, месяц, неделя, день, понедельник.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У дерева всегда есть: листья, цветы, плоды, корень, тень.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Времена года: август, осень, суббота, каникулы.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Пассажирский транспорт: комбайн, самосвал, автобус, тепловоз.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Эту игру можно продолжить.</a:t>
            </a:r>
            <a:endParaRPr lang="ru-RU" sz="20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19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15281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Желаю успеха!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Users\1037237\Desktop\5835490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4" y="3284984"/>
            <a:ext cx="193192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200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 </vt:lpstr>
      <vt:lpstr> «Мой внутренний мир»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6</cp:revision>
  <dcterms:created xsi:type="dcterms:W3CDTF">2020-09-25T07:40:31Z</dcterms:created>
  <dcterms:modified xsi:type="dcterms:W3CDTF">2020-09-25T08:49:56Z</dcterms:modified>
</cp:coreProperties>
</file>