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52206" cy="69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05273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1F497D"/>
                </a:solidFill>
                <a:ea typeface="+mn-ea"/>
                <a:cs typeface="+mn-cs"/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8444" y="4883239"/>
            <a:ext cx="346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Педагог-психолог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квалификационной категории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Арчумаева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В.Г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1413" y="2060848"/>
            <a:ext cx="601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Занимательные игры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№2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 детьми 6 – 7 лет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555" cy="68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867" y="980728"/>
            <a:ext cx="727868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«Мой любимый сказочный герой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68" y="0"/>
            <a:ext cx="72786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060848"/>
            <a:ext cx="7092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Сегодня мы с вами поговорим о сказках. Вспомните свою самую любимую сказку и сказочного героя, который вам больше всего </a:t>
            </a:r>
            <a:r>
              <a:rPr lang="ru-RU" sz="2800" dirty="0" smtClean="0"/>
              <a:t>нравится. </a:t>
            </a:r>
          </a:p>
          <a:p>
            <a:r>
              <a:rPr lang="ru-RU" sz="2800" dirty="0" smtClean="0"/>
              <a:t>Давайте </a:t>
            </a:r>
            <a:r>
              <a:rPr lang="ru-RU" sz="2800" dirty="0"/>
              <a:t>поиграем. </a:t>
            </a:r>
            <a:endParaRPr lang="ru-RU" sz="2800" dirty="0" smtClean="0"/>
          </a:p>
          <a:p>
            <a:r>
              <a:rPr lang="ru-RU" sz="2800" dirty="0" smtClean="0"/>
              <a:t>Вам </a:t>
            </a:r>
            <a:r>
              <a:rPr lang="ru-RU" sz="2800" dirty="0"/>
              <a:t>нужно будет представиться от имени героя какой-нибудь сказки и рассказать другим детям что-нибудь интересное о себе. Например, </a:t>
            </a:r>
            <a:r>
              <a:rPr lang="ru-RU" sz="2800" dirty="0" smtClean="0"/>
              <a:t>― </a:t>
            </a:r>
            <a:r>
              <a:rPr lang="ru-RU" sz="2800" dirty="0"/>
              <a:t>колобок. Я кругленький, румяный, веселый, люблю петь </a:t>
            </a:r>
            <a:r>
              <a:rPr lang="ru-RU" sz="2800" dirty="0" smtClean="0"/>
              <a:t>песенки</a:t>
            </a:r>
            <a:r>
              <a:rPr lang="ru-RU" sz="2800" dirty="0"/>
              <a:t>». (Дети выполняют задание.)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7774"/>
            <a:ext cx="1029709" cy="8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0"/>
            <a:ext cx="922840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2575"/>
            <a:ext cx="7391965" cy="91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24744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Рисунок </a:t>
            </a:r>
            <a:r>
              <a:rPr lang="ru-RU" sz="2800" dirty="0">
                <a:solidFill>
                  <a:srgbClr val="C00000"/>
                </a:solidFill>
              </a:rPr>
              <a:t>«Карнавал сказочных героев». 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 smtClean="0"/>
              <a:t>А </a:t>
            </a:r>
            <a:r>
              <a:rPr lang="ru-RU" sz="2800" dirty="0"/>
              <a:t>теперь закройте глаза и представьте своего сказочного героя на карнавале. На карнавал никто не приходит без маскарадного костюма. Рассмотрите внимательно, какой маскарадный костюм у вашего героя. Запомните его и нарисуйте своего сказочного героя в маскарадном костюме.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Дети выполняют задание.) </a:t>
            </a:r>
          </a:p>
        </p:txBody>
      </p:sp>
    </p:spTree>
    <p:extLst>
      <p:ext uri="{BB962C8B-B14F-4D97-AF65-F5344CB8AC3E}">
        <p14:creationId xmlns:p14="http://schemas.microsoft.com/office/powerpoint/2010/main" val="34230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4"/>
            <a:ext cx="9144001" cy="9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6538"/>
            <a:ext cx="9144001" cy="575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15281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успеха!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Users\1037237\Desktop\583549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4" y="3284984"/>
            <a:ext cx="19319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 </vt:lpstr>
      <vt:lpstr> «Мой любимый сказочный герой»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created xsi:type="dcterms:W3CDTF">2020-09-25T07:40:31Z</dcterms:created>
  <dcterms:modified xsi:type="dcterms:W3CDTF">2020-09-25T09:09:35Z</dcterms:modified>
</cp:coreProperties>
</file>