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1F497D"/>
                </a:solidFill>
              </a:rPr>
              <a:t>Муниципальное бюджетное образовательное учреждение детский сад № 5 «Родничок» комбинированного вида с. 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7169" y="2636912"/>
            <a:ext cx="6858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</a:rPr>
              <a:t>Занимательные игры № </a:t>
            </a:r>
            <a:r>
              <a:rPr lang="ru-RU" sz="4400" b="1" dirty="0" smtClean="0">
                <a:solidFill>
                  <a:schemeClr val="tx2"/>
                </a:solidFill>
              </a:rPr>
              <a:t>3</a:t>
            </a:r>
            <a:endParaRPr lang="ru-RU" sz="4400" b="1" dirty="0">
              <a:solidFill>
                <a:schemeClr val="tx2"/>
              </a:solidFill>
            </a:endParaRPr>
          </a:p>
          <a:p>
            <a:r>
              <a:rPr lang="ru-RU" sz="4400" b="1" dirty="0">
                <a:solidFill>
                  <a:schemeClr val="tx2"/>
                </a:solidFill>
              </a:rPr>
              <a:t>с детьми от 1,5 до 3 лет</a:t>
            </a:r>
          </a:p>
          <a:p>
            <a:pPr algn="r"/>
            <a:endParaRPr lang="ru-RU" sz="4400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       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                   Педагог-психолог 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                              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I </a:t>
            </a:r>
            <a:r>
              <a:rPr lang="ru-RU" b="1" dirty="0">
                <a:solidFill>
                  <a:schemeClr val="tx2"/>
                </a:solidFill>
              </a:rPr>
              <a:t>квалификационной категории</a:t>
            </a:r>
          </a:p>
          <a:p>
            <a:r>
              <a:rPr lang="ru-RU" b="1" dirty="0">
                <a:solidFill>
                  <a:schemeClr val="tx2"/>
                </a:solidFill>
              </a:rPr>
              <a:t>   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                        </a:t>
            </a:r>
            <a:r>
              <a:rPr lang="ru-RU" b="1" dirty="0" err="1" smtClean="0">
                <a:solidFill>
                  <a:schemeClr val="tx2"/>
                </a:solidFill>
              </a:rPr>
              <a:t>Арчумаева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2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593" y="404664"/>
            <a:ext cx="7772400" cy="14700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Игра «Запасливый ёжик»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3824"/>
            <a:ext cx="7165589" cy="514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8460432" y="5445224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Игра «Запасливый </a:t>
            </a:r>
            <a:r>
              <a:rPr lang="ru-RU" sz="3200" b="1" dirty="0"/>
              <a:t>ёжик»</a:t>
            </a:r>
            <a:endParaRPr lang="ru-RU" sz="32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По дорожке ёжик шёл (дети шагают друг за другом)</a:t>
            </a:r>
            <a:endParaRPr lang="ru-RU" dirty="0"/>
          </a:p>
          <a:p>
            <a:r>
              <a:rPr lang="ru-RU" b="1" dirty="0"/>
              <a:t>И в траве грибок нашёл (дети наклоняются вперёд и приседают, «берут» руками воображаемый гриб)</a:t>
            </a:r>
            <a:endParaRPr lang="ru-RU" dirty="0"/>
          </a:p>
          <a:p>
            <a:r>
              <a:rPr lang="ru-RU" b="1" dirty="0"/>
              <a:t>На иголки нацепил (дети встают и «кладут» гриб на голову-«иголки»)</a:t>
            </a:r>
            <a:endParaRPr lang="ru-RU" dirty="0"/>
          </a:p>
          <a:p>
            <a:r>
              <a:rPr lang="ru-RU" b="1" dirty="0"/>
              <a:t>И домой посеменил. (дети шагают друг за другом)</a:t>
            </a:r>
            <a:endParaRPr lang="ru-RU" dirty="0"/>
          </a:p>
          <a:p>
            <a:r>
              <a:rPr lang="ru-RU" b="1" dirty="0"/>
              <a:t>Бежал ёжик по тропе (дети бегут друг за другом)</a:t>
            </a:r>
            <a:endParaRPr lang="ru-RU" dirty="0"/>
          </a:p>
          <a:p>
            <a:r>
              <a:rPr lang="ru-RU" b="1" dirty="0"/>
              <a:t>Яблоко нашёл в траве (дети наклоняются вперёд, приседают и «берут» руками воображаемое яблоко)</a:t>
            </a:r>
            <a:endParaRPr lang="ru-RU" dirty="0"/>
          </a:p>
          <a:p>
            <a:r>
              <a:rPr lang="ru-RU" b="1" dirty="0"/>
              <a:t>На иголки положил (дети встают и «кладут» яблоко на голову-«иголки»)</a:t>
            </a:r>
            <a:endParaRPr lang="ru-RU" dirty="0"/>
          </a:p>
          <a:p>
            <a:r>
              <a:rPr lang="ru-RU" b="1" dirty="0"/>
              <a:t>И домой вновь поспешил. (дети бегут друг за другом)</a:t>
            </a:r>
            <a:endParaRPr lang="ru-RU" dirty="0"/>
          </a:p>
          <a:p>
            <a:r>
              <a:rPr lang="ru-RU" b="1" dirty="0"/>
              <a:t>Ёж пришёл к себе домой, (дети переходят на ходьбу и останавливаются)</a:t>
            </a:r>
            <a:endParaRPr lang="ru-RU" dirty="0"/>
          </a:p>
          <a:p>
            <a:r>
              <a:rPr lang="ru-RU" b="1" dirty="0"/>
              <a:t>Дверь открыл он в кладовой. (двумя руками открывают двери)</a:t>
            </a:r>
            <a:endParaRPr lang="ru-RU" dirty="0"/>
          </a:p>
          <a:p>
            <a:r>
              <a:rPr lang="ru-RU" b="1" dirty="0"/>
              <a:t>Гриб и яблоко сложил- (снимают с головы гриб, яблоко и кладут, приседая, на пол-2 раза)</a:t>
            </a:r>
            <a:endParaRPr lang="ru-RU" dirty="0"/>
          </a:p>
          <a:p>
            <a:r>
              <a:rPr lang="ru-RU" b="1" dirty="0"/>
              <a:t>Зиму без хлопот прожил. (встают и показывают обеими руками знак «класс»)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146" y="65232"/>
            <a:ext cx="7772400" cy="1470025"/>
          </a:xfrm>
        </p:spPr>
        <p:txBody>
          <a:bodyPr/>
          <a:lstStyle/>
          <a:p>
            <a:r>
              <a:rPr lang="ru-RU" dirty="0" smtClean="0"/>
              <a:t>Чем питается Ёжик?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17" y="2708920"/>
            <a:ext cx="4968552" cy="372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39959"/>
            <a:ext cx="864096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0121"/>
            <a:ext cx="741363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4832"/>
            <a:ext cx="678110" cy="11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0" y="1647695"/>
            <a:ext cx="779492" cy="10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1037237\Desktop\81917362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8940"/>
            <a:ext cx="1008112" cy="12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350" y="155679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Желаю успеха!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13332"/>
            <a:ext cx="3873500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образовательное учреждение детский сад № 5 «Родничок» комбинированного вида с. Сарыг-Сеп</vt:lpstr>
      <vt:lpstr>Игра «Запасливый ёжик» </vt:lpstr>
      <vt:lpstr>Презентация PowerPoint</vt:lpstr>
      <vt:lpstr>Чем питается Ёжик?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№ 5 «Родничок» комбинированного вида с. Сарыг-Сеп</dc:title>
  <cp:lastModifiedBy>1037237</cp:lastModifiedBy>
  <cp:revision>6</cp:revision>
  <dcterms:modified xsi:type="dcterms:W3CDTF">2020-09-23T16:15:00Z</dcterms:modified>
</cp:coreProperties>
</file>