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Занимательные игры №2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детей 5 – 6 лет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09120"/>
            <a:ext cx="3200400" cy="12016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Педагог-психолог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категории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Арчумаева В.Г.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Муниципальное бюджетное дошкольное образовательное учреждение детский сад №5 «Родничок» комбинированного вида с</a:t>
            </a:r>
            <a:r>
              <a:rPr lang="ru-RU" dirty="0" smtClean="0">
                <a:solidFill>
                  <a:srgbClr val="002060"/>
                </a:solidFill>
              </a:rPr>
              <a:t>. Сарыг-Сеп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www.o-krohe.ru/images/article/orig/2017/09/nastolnye-igry-dlya-detej-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60040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9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111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Прочитайте рассказ про </a:t>
            </a:r>
            <a:r>
              <a:rPr lang="ru-RU" dirty="0">
                <a:solidFill>
                  <a:srgbClr val="C00000"/>
                </a:solidFill>
              </a:rPr>
              <a:t>девочку Катю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Сидит девочка Катя и смотрит на себя в зеркало. Рассуждает: „У меня два глаза, два уха, две руки, две ноги, а язык один и нос тоже один". „Почему это у меня всего по двое, а язык один и нос тоже один?" ― спрашивает Катя свою бабушку. А бабушка отвечает ей: „А потому, милая внучка, чтоб ты больше видела, больше слушала, больше делала, больше ходила, меньше болтала и курносый нос свой куда не надо не совала"».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По произведению Е. Пермяка «Про нос и язык».)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А вы </a:t>
            </a:r>
            <a:r>
              <a:rPr lang="ru-RU" dirty="0">
                <a:solidFill>
                  <a:schemeClr val="tx1"/>
                </a:solidFill>
              </a:rPr>
              <a:t>как думаете? Правильно бабушка ответила Кате? </a:t>
            </a:r>
            <a:r>
              <a:rPr lang="ru-RU" dirty="0" smtClean="0">
                <a:solidFill>
                  <a:schemeClr val="tx1"/>
                </a:solidFill>
              </a:rPr>
              <a:t>Посмотрите на </a:t>
            </a:r>
            <a:r>
              <a:rPr lang="ru-RU" dirty="0">
                <a:solidFill>
                  <a:schemeClr val="tx1"/>
                </a:solidFill>
              </a:rPr>
              <a:t>себя в зеркало. А у вас тоже так? Два уха, два глаза, один нос, один рот?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(Ребенок  и взрослый рассматривают </a:t>
            </a:r>
            <a:r>
              <a:rPr lang="ru-RU" dirty="0">
                <a:solidFill>
                  <a:schemeClr val="tx1"/>
                </a:solidFill>
              </a:rPr>
              <a:t>себя в большом зеркале, смотрят друг на друга.)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37321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Рисунок «Мой портрет». </a:t>
            </a:r>
            <a:endParaRPr lang="ru-RU" sz="2400" b="1" dirty="0" smtClean="0"/>
          </a:p>
          <a:p>
            <a:pPr algn="ctr"/>
            <a:r>
              <a:rPr lang="ru-RU" sz="2400" dirty="0" smtClean="0"/>
              <a:t>А </a:t>
            </a:r>
            <a:r>
              <a:rPr lang="ru-RU" sz="2400" dirty="0"/>
              <a:t>теперь раскройте свои альбомы и нарисуйте себя. Постарайтесь передать цвет волос, одежды. </a:t>
            </a:r>
          </a:p>
        </p:txBody>
      </p:sp>
    </p:spTree>
    <p:extLst>
      <p:ext uri="{BB962C8B-B14F-4D97-AF65-F5344CB8AC3E}">
        <p14:creationId xmlns:p14="http://schemas.microsoft.com/office/powerpoint/2010/main" val="1594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33400" indent="-533400"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1. Выполнение </a:t>
            </a:r>
            <a:r>
              <a:rPr lang="ru-RU" sz="2700" dirty="0"/>
              <a:t>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 , в конечном итоге, стимулирует  развитие речи.</a:t>
            </a:r>
            <a:br>
              <a:rPr lang="ru-RU" sz="2700" dirty="0"/>
            </a:br>
            <a:r>
              <a:rPr lang="ru-RU" sz="2700" dirty="0" smtClean="0"/>
              <a:t>2. Игры </a:t>
            </a:r>
            <a:r>
              <a:rPr lang="ru-RU" sz="2700" dirty="0"/>
              <a:t>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детей.</a:t>
            </a:r>
            <a:br>
              <a:rPr lang="ru-RU" sz="2700" dirty="0"/>
            </a:br>
            <a:r>
              <a:rPr lang="ru-RU" sz="2700" dirty="0" smtClean="0"/>
              <a:t>3. Малыши </a:t>
            </a:r>
            <a:r>
              <a:rPr lang="ru-RU" sz="2700" dirty="0"/>
              <a:t>учатся концентрировать своё внимание и правильно его распределить.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3021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Что же происходит, когда дети </a:t>
            </a:r>
            <a:r>
              <a:rPr lang="ru-RU" sz="2800" dirty="0" smtClean="0"/>
              <a:t>занимаются </a:t>
            </a:r>
            <a:r>
              <a:rPr lang="ru-RU" sz="2800" dirty="0"/>
              <a:t>пальчиковой гимнастикой?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838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Пальчиковая гимнастика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sc0000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" y="1871359"/>
            <a:ext cx="7993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8160" y="274638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Пальчиковая гимнастика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32240" y="274638"/>
            <a:ext cx="198022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8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5472608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Пальчиковая </a:t>
            </a:r>
            <a:r>
              <a:rPr lang="ru-RU" sz="3600" b="1" dirty="0" smtClean="0">
                <a:solidFill>
                  <a:srgbClr val="C00000"/>
                </a:solidFill>
              </a:rPr>
              <a:t>гимнастика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76664" cy="43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94273"/>
            <a:ext cx="2664296" cy="193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10"/>
            <a:ext cx="9144000" cy="688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Желаю успеха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1037237\Desktop\583549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045048" cy="24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233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Занимательные игры №2 для детей 5 – 6 лет</vt:lpstr>
      <vt:lpstr> </vt:lpstr>
      <vt:lpstr>        1.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 , в конечном итоге, стимулирует  развитие речи. 2.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детей. 3. Малыши учатся концентрировать своё внимание и правильно его распределить. </vt:lpstr>
      <vt:lpstr>Презентация PowerPoint</vt:lpstr>
      <vt:lpstr>     </vt:lpstr>
      <vt:lpstr>Желаю успеха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10</cp:revision>
  <dcterms:created xsi:type="dcterms:W3CDTF">2020-09-19T06:20:59Z</dcterms:created>
  <dcterms:modified xsi:type="dcterms:W3CDTF">2020-09-24T03:44:25Z</dcterms:modified>
</cp:coreProperties>
</file>