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" y="-8134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6369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Занимательные игры </a:t>
            </a:r>
            <a:r>
              <a:rPr lang="ru-RU" b="1" dirty="0" smtClean="0">
                <a:solidFill>
                  <a:schemeClr val="tx2"/>
                </a:solidFill>
              </a:rPr>
              <a:t>№2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с детьми </a:t>
            </a:r>
            <a:r>
              <a:rPr lang="ru-RU" b="1" dirty="0" smtClean="0">
                <a:solidFill>
                  <a:schemeClr val="tx2"/>
                </a:solidFill>
              </a:rPr>
              <a:t>4 – 5 лет</a:t>
            </a:r>
            <a:r>
              <a:rPr lang="ru-RU" b="1" dirty="0">
                <a:solidFill>
                  <a:schemeClr val="tx2"/>
                </a:solidFill>
              </a:rPr>
              <a:t/>
            </a:r>
            <a:br>
              <a:rPr lang="ru-RU" b="1" dirty="0">
                <a:solidFill>
                  <a:schemeClr val="tx2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4245" y="4653136"/>
            <a:ext cx="7304856" cy="1752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Педагог-психолог </a:t>
            </a:r>
            <a:endParaRPr lang="ru-RU" sz="2200" b="1" dirty="0">
              <a:solidFill>
                <a:schemeClr val="tx2"/>
              </a:solidFill>
            </a:endParaRPr>
          </a:p>
          <a:p>
            <a:r>
              <a:rPr lang="ru-RU" sz="2200" b="1" dirty="0">
                <a:solidFill>
                  <a:schemeClr val="tx2"/>
                </a:solidFill>
              </a:rPr>
              <a:t>                                 </a:t>
            </a:r>
            <a:r>
              <a:rPr lang="ru-RU" sz="2200" b="1" dirty="0" smtClean="0">
                <a:solidFill>
                  <a:schemeClr val="tx2"/>
                </a:solidFill>
              </a:rPr>
              <a:t>                  </a:t>
            </a:r>
            <a:r>
              <a:rPr lang="en-US" sz="2200" b="1" dirty="0" smtClean="0">
                <a:solidFill>
                  <a:schemeClr val="tx2"/>
                </a:solidFill>
              </a:rPr>
              <a:t>I </a:t>
            </a:r>
            <a:r>
              <a:rPr lang="ru-RU" sz="2200" b="1" dirty="0">
                <a:solidFill>
                  <a:schemeClr val="tx2"/>
                </a:solidFill>
              </a:rPr>
              <a:t>квалификационной категории</a:t>
            </a:r>
          </a:p>
          <a:p>
            <a:r>
              <a:rPr lang="ru-RU" sz="2200" b="1" dirty="0">
                <a:solidFill>
                  <a:schemeClr val="tx2"/>
                </a:solidFill>
              </a:rPr>
              <a:t>                     </a:t>
            </a:r>
            <a:r>
              <a:rPr lang="ru-RU" sz="2200" b="1" dirty="0" err="1" smtClean="0">
                <a:solidFill>
                  <a:schemeClr val="tx2"/>
                </a:solidFill>
              </a:rPr>
              <a:t>Арчумаева</a:t>
            </a:r>
            <a:r>
              <a:rPr lang="ru-RU" sz="2200" b="1" dirty="0" smtClean="0">
                <a:solidFill>
                  <a:schemeClr val="tx2"/>
                </a:solidFill>
              </a:rPr>
              <a:t> </a:t>
            </a:r>
            <a:r>
              <a:rPr lang="ru-RU" sz="2200" b="1" dirty="0">
                <a:solidFill>
                  <a:schemeClr val="tx2"/>
                </a:solidFill>
              </a:rPr>
              <a:t>В.Г.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126876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Муниципальное бюджетное образовательное учреждение детский сад </a:t>
            </a:r>
            <a:r>
              <a:rPr lang="ru-RU" dirty="0" smtClean="0">
                <a:solidFill>
                  <a:schemeClr val="tx2"/>
                </a:solidFill>
              </a:rPr>
              <a:t>№ 5 </a:t>
            </a:r>
            <a:r>
              <a:rPr lang="ru-RU" dirty="0">
                <a:solidFill>
                  <a:schemeClr val="tx2"/>
                </a:solidFill>
              </a:rPr>
              <a:t>«Родничок» комбинированного вида с. Сарыг-Сеп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89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904656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Развиваем память и речь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052736"/>
            <a:ext cx="86409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Послушайте </a:t>
            </a:r>
            <a:r>
              <a:rPr lang="ru-RU" dirty="0"/>
              <a:t>стихотворение. </a:t>
            </a:r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выросла Мне теперь не до игрушек ― Я учусь по букварю, Соберу свои игрушки И Сереже подарю. Деревянную посуду Я пока дарить не буду. Заяц нужен мне самой ― Ничего, что он хромой, А медведь измазан слишком... Куклу жалко отдавать: 30 Он отдаст ее мальчишкам Или бросит под кровать. Паровоз отдать Сереже? Он плохой, без колеса... И потом, мне нужно тоже Поиграть хоть полчаса! Мне теперь не до игрушек ― Я учусь по букварю... Но я, кажется, Сереже Ничего не подарю. (А. </a:t>
            </a:r>
            <a:r>
              <a:rPr lang="ru-RU" dirty="0" err="1"/>
              <a:t>Барто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Как </a:t>
            </a:r>
            <a:r>
              <a:rPr lang="ru-RU" dirty="0"/>
              <a:t>вы думаете, почему девочка ничего не подарит своему братику Сереже? Чего она хочет? </a:t>
            </a:r>
            <a:r>
              <a:rPr lang="ru-RU" dirty="0" smtClean="0"/>
              <a:t>Ответ: Поиграть </a:t>
            </a:r>
            <a:r>
              <a:rPr lang="ru-RU" dirty="0"/>
              <a:t>хоть полчаса! </a:t>
            </a:r>
            <a:r>
              <a:rPr lang="ru-RU" dirty="0" smtClean="0"/>
              <a:t> Назовите </a:t>
            </a:r>
            <a:r>
              <a:rPr lang="ru-RU" dirty="0"/>
              <a:t>игрушки, которые были у девочки. </a:t>
            </a:r>
            <a:r>
              <a:rPr lang="ru-RU" dirty="0" smtClean="0"/>
              <a:t>Ответ: Деревянная </a:t>
            </a:r>
            <a:r>
              <a:rPr lang="ru-RU" dirty="0"/>
              <a:t>посуда, заяц, медведь, кукла, паровоз. </a:t>
            </a:r>
            <a:r>
              <a:rPr lang="ru-RU" dirty="0" smtClean="0"/>
              <a:t> Вспомните</a:t>
            </a:r>
            <a:r>
              <a:rPr lang="ru-RU" dirty="0"/>
              <a:t>, какие игрушки есть у вас дома. А какие игрушки вы любите больше всего? Расскажите об одной из них (какого цвета, формы, мягкая, твердая, большая, маленькая...). (Дети рассказывают о своих любимых игрушках.) Откройте свои альбомы и нарисуйте свою любимую игрушку.</a:t>
            </a:r>
          </a:p>
        </p:txBody>
      </p:sp>
    </p:spTree>
    <p:extLst>
      <p:ext uri="{BB962C8B-B14F-4D97-AF65-F5344CB8AC3E}">
        <p14:creationId xmlns:p14="http://schemas.microsoft.com/office/powerpoint/2010/main" val="342512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6375"/>
            <a:ext cx="9656763" cy="727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6123" y="548680"/>
            <a:ext cx="856895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Домашнее задание для родителей </a:t>
            </a:r>
            <a:endParaRPr lang="ru-RU" sz="2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/>
              <a:t>Прочитайте </a:t>
            </a:r>
            <a:r>
              <a:rPr lang="ru-RU" dirty="0"/>
              <a:t>ребенку стихотворения А. </a:t>
            </a:r>
            <a:r>
              <a:rPr lang="ru-RU" dirty="0" err="1"/>
              <a:t>Барто</a:t>
            </a:r>
            <a:r>
              <a:rPr lang="ru-RU" dirty="0"/>
              <a:t> «Лошадка», «Зайка».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2</a:t>
            </a:r>
            <a:r>
              <a:rPr lang="ru-RU" dirty="0"/>
              <a:t>. Задайте вопросы по прочитанным стихотворениям: © Кого любит мальчик? © Как он заботится о лошадке? © Какое настроение у зайки? © Что бы ты предложил, чтобы улучшить настроение зайки?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3</a:t>
            </a:r>
            <a:r>
              <a:rPr lang="ru-RU" dirty="0"/>
              <a:t>. Объясните ребенку, что внутренний мир (желания, настроение, мечты) есть и у других людей, и у животных.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4</a:t>
            </a:r>
            <a:r>
              <a:rPr lang="ru-RU" dirty="0"/>
              <a:t>. Выучите с ребенком одно из стихотворений.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2949337"/>
            <a:ext cx="10665535" cy="263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23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1" y="464012"/>
            <a:ext cx="4176464" cy="592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971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588" y="-207963"/>
            <a:ext cx="9656763" cy="7273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93" y="2313321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Желаю успеха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439" y="3415889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210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327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Занимательные игры №2 с детьми 4 – 5 лет </vt:lpstr>
      <vt:lpstr>Развиваем память и речь</vt:lpstr>
      <vt:lpstr>Презентация PowerPoint</vt:lpstr>
      <vt:lpstr>       </vt:lpstr>
      <vt:lpstr>Желаю успеха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1037237</cp:lastModifiedBy>
  <cp:revision>10</cp:revision>
  <dcterms:created xsi:type="dcterms:W3CDTF">2020-09-17T14:07:02Z</dcterms:created>
  <dcterms:modified xsi:type="dcterms:W3CDTF">2020-09-24T03:18:51Z</dcterms:modified>
</cp:coreProperties>
</file>