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6" r:id="rId7"/>
    <p:sldId id="268" r:id="rId8"/>
    <p:sldId id="267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4.%20&#1046;&#1077;&#1083;&#1077;&#1079;&#1085;&#1086;&#1074;&#1099;%20-%20&#1053;&#1086;&#1078;&#1082;&#1080;%20&#1080;%20&#1051;&#1072;&#1076;&#1086;&#1096;&#1082;&#1080;%20(+).mp3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.%20%20&#1061;&#1086;&#1076;&#1080;&#1084;%20-%20&#1073;&#1077;&#1075;&#1072;&#1077;&#1084;%20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3.%20%20&#1057;&#1086;&#1073;&#1072;&#1095;&#1082;&#1072;%20.mp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9%20&#1050;&#1086;&#1096;&#1082;&#1072;.mp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2.%20&#1051;&#1072;&#1076;&#1091;&#1096;&#1082;&#1080;-&#1083;&#1072;&#1076;&#1086;&#1096;&#1082;&#1080;%20(&#1042;.&#1050;&#1088;&#1080;&#1074;&#1077;&#1085;&#1082;&#1086;)%20(+)%20&#1076;&#1083;&#1103;%20&#1089;&#1072;&#1084;&#1099;&#1093;%20&#1084;&#1072;&#1083;&#1077;&#1085;&#1100;&#1082;&#1080;&#1093;.mp3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en-US" sz="5400" b="1" dirty="0" smtClean="0">
                <a:solidFill>
                  <a:srgbClr val="7030A0"/>
                </a:solidFill>
              </a:rPr>
              <a:t>I</a:t>
            </a:r>
            <a:r>
              <a:rPr lang="ru-RU" sz="5400" b="1" dirty="0" smtClean="0">
                <a:solidFill>
                  <a:srgbClr val="7030A0"/>
                </a:solidFill>
              </a:rPr>
              <a:t> младшая группа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(2-3 года)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(2 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481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071546"/>
            <a:ext cx="403860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Как у наших у ребят</a:t>
            </a:r>
          </a:p>
          <a:p>
            <a:pPr>
              <a:buNone/>
            </a:pPr>
            <a:r>
              <a:rPr lang="ru-RU" sz="2400" dirty="0" smtClean="0"/>
              <a:t>Ножки весело стучат.</a:t>
            </a:r>
          </a:p>
          <a:p>
            <a:pPr>
              <a:buNone/>
            </a:pPr>
            <a:r>
              <a:rPr lang="ru-RU" sz="2400" dirty="0" smtClean="0"/>
              <a:t>Наш народ удаленький,</a:t>
            </a:r>
          </a:p>
          <a:p>
            <a:pPr>
              <a:buNone/>
            </a:pPr>
            <a:r>
              <a:rPr lang="ru-RU" sz="2400" dirty="0" smtClean="0"/>
              <a:t>Хоть и очень маленький.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Лишь устанут наши ножки – </a:t>
            </a:r>
          </a:p>
          <a:p>
            <a:pPr>
              <a:buNone/>
            </a:pPr>
            <a:r>
              <a:rPr lang="ru-RU" sz="2400" dirty="0" smtClean="0"/>
              <a:t>Мы похлопаем в ладошки.</a:t>
            </a:r>
          </a:p>
          <a:p>
            <a:pPr>
              <a:buNone/>
            </a:pPr>
            <a:r>
              <a:rPr lang="ru-RU" sz="2400" dirty="0" smtClean="0"/>
              <a:t>Наш народ удаленький,</a:t>
            </a:r>
          </a:p>
          <a:p>
            <a:pPr>
              <a:buNone/>
            </a:pPr>
            <a:r>
              <a:rPr lang="ru-RU" sz="2400" dirty="0" smtClean="0"/>
              <a:t>Хоть и очень маленький.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714876" y="1071546"/>
            <a:ext cx="4038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А как пустимся бежать –</a:t>
            </a:r>
          </a:p>
          <a:p>
            <a:pPr>
              <a:buNone/>
            </a:pPr>
            <a:r>
              <a:rPr lang="ru-RU" sz="2400" dirty="0" smtClean="0"/>
              <a:t>Никому нас не догнать!</a:t>
            </a:r>
          </a:p>
          <a:p>
            <a:pPr>
              <a:buNone/>
            </a:pPr>
            <a:r>
              <a:rPr lang="ru-RU" sz="2400" dirty="0" smtClean="0"/>
              <a:t>Мы народ удаленький,</a:t>
            </a:r>
          </a:p>
          <a:p>
            <a:pPr>
              <a:buNone/>
            </a:pPr>
            <a:r>
              <a:rPr lang="ru-RU" sz="2400" dirty="0" smtClean="0"/>
              <a:t>Хоть и очень маленький.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А теперь </a:t>
            </a:r>
            <a:r>
              <a:rPr lang="ru-RU" sz="2400" dirty="0" err="1" smtClean="0"/>
              <a:t>вприсядочку</a:t>
            </a:r>
            <a:r>
              <a:rPr lang="ru-RU" sz="2400" dirty="0" smtClean="0"/>
              <a:t>,</a:t>
            </a:r>
          </a:p>
          <a:p>
            <a:pPr>
              <a:buNone/>
            </a:pPr>
            <a:r>
              <a:rPr lang="ru-RU" sz="2400" dirty="0" smtClean="0"/>
              <a:t>Все вприсядку рядышком.</a:t>
            </a:r>
          </a:p>
          <a:p>
            <a:pPr>
              <a:buNone/>
            </a:pPr>
            <a:r>
              <a:rPr lang="ru-RU" sz="2400" dirty="0" smtClean="0"/>
              <a:t>Вниз и вверх! Раз и два!</a:t>
            </a:r>
          </a:p>
          <a:p>
            <a:pPr>
              <a:buNone/>
            </a:pPr>
            <a:r>
              <a:rPr lang="ru-RU" sz="2400" dirty="0" smtClean="0"/>
              <a:t>Вот как пляшет детвора!</a:t>
            </a:r>
            <a:endParaRPr lang="ru-RU" sz="2400" dirty="0"/>
          </a:p>
        </p:txBody>
      </p:sp>
      <p:pic>
        <p:nvPicPr>
          <p:cNvPr id="6" name="4. Железновы - Ножки и Ладошки (+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786710" y="57148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66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Ходим - бегаем</a:t>
            </a:r>
            <a:endParaRPr lang="ru-RU" dirty="0"/>
          </a:p>
        </p:txBody>
      </p:sp>
      <p:pic>
        <p:nvPicPr>
          <p:cNvPr id="7" name="Содержимое 6" descr="скачанные файлы (1)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082033" y="1193830"/>
            <a:ext cx="7162375" cy="2955250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259632" y="4149080"/>
            <a:ext cx="7128792" cy="22322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Раз, два. Раз! Раз, два. Раз!</a:t>
            </a:r>
          </a:p>
          <a:p>
            <a:pPr algn="ctr">
              <a:buNone/>
            </a:pPr>
            <a:r>
              <a:rPr lang="ru-RU" dirty="0"/>
              <a:t>Весело, весело мы идём!</a:t>
            </a:r>
          </a:p>
          <a:p>
            <a:pPr algn="ctr">
              <a:buNone/>
            </a:pPr>
            <a:r>
              <a:rPr lang="ru-RU" dirty="0"/>
              <a:t>Раз, два. Раз! Раз, два. Раз!</a:t>
            </a:r>
          </a:p>
          <a:p>
            <a:pPr algn="ctr">
              <a:buNone/>
            </a:pPr>
            <a:r>
              <a:rPr lang="ru-RU" dirty="0"/>
              <a:t>Песенку, песенку мы поём!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5" name="1.  Ходим - бегаем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143768" y="64291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5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259632" y="3933056"/>
            <a:ext cx="6250850" cy="219310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А теперь бегом, бегом,</a:t>
            </a:r>
          </a:p>
          <a:p>
            <a:pPr algn="ctr">
              <a:buNone/>
            </a:pPr>
            <a:r>
              <a:rPr lang="ru-RU" sz="2800" dirty="0" smtClean="0"/>
              <a:t>Да по комнате кругом.</a:t>
            </a:r>
          </a:p>
          <a:p>
            <a:pPr algn="ctr">
              <a:buNone/>
            </a:pPr>
            <a:r>
              <a:rPr lang="ru-RU" sz="2800" dirty="0" smtClean="0"/>
              <a:t>Вот как быстро мы бежали</a:t>
            </a:r>
          </a:p>
          <a:p>
            <a:pPr algn="ctr">
              <a:buNone/>
            </a:pPr>
            <a:r>
              <a:rPr lang="ru-RU" sz="2800" dirty="0" smtClean="0"/>
              <a:t>И нисколько не устали!</a:t>
            </a:r>
            <a:endParaRPr lang="ru-RU" sz="2800" dirty="0"/>
          </a:p>
        </p:txBody>
      </p:sp>
      <p:pic>
        <p:nvPicPr>
          <p:cNvPr id="4" name="Содержимое 7" descr="скачанные файл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4446" y="584372"/>
            <a:ext cx="8520042" cy="3708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Собачка</a:t>
            </a:r>
            <a:endParaRPr lang="ru-RU" dirty="0"/>
          </a:p>
        </p:txBody>
      </p:sp>
      <p:pic>
        <p:nvPicPr>
          <p:cNvPr id="6" name="Содержимое 5" descr="скачанные файлы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1428736"/>
            <a:ext cx="5786478" cy="435848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К нам пришла собачка,</a:t>
            </a:r>
          </a:p>
          <a:p>
            <a:pPr algn="ctr">
              <a:buNone/>
            </a:pPr>
            <a:r>
              <a:rPr lang="ru-RU" sz="2800" dirty="0" smtClean="0"/>
              <a:t>Умная собачка.</a:t>
            </a:r>
          </a:p>
          <a:p>
            <a:pPr algn="ctr">
              <a:buNone/>
            </a:pPr>
            <a:r>
              <a:rPr lang="ru-RU" sz="2800" dirty="0" smtClean="0"/>
              <a:t>С детками играет,</a:t>
            </a:r>
          </a:p>
          <a:p>
            <a:pPr algn="ctr">
              <a:buNone/>
            </a:pPr>
            <a:r>
              <a:rPr lang="ru-RU" sz="2800" dirty="0" smtClean="0"/>
              <a:t>Очень громко лает. </a:t>
            </a:r>
          </a:p>
          <a:p>
            <a:pPr algn="ctr">
              <a:buNone/>
            </a:pPr>
            <a:r>
              <a:rPr lang="ru-RU" sz="2800" dirty="0" smtClean="0"/>
              <a:t>Гав-гав-гав!</a:t>
            </a:r>
          </a:p>
          <a:p>
            <a:pPr algn="ctr">
              <a:buNone/>
            </a:pPr>
            <a:r>
              <a:rPr lang="ru-RU" sz="2800" dirty="0" smtClean="0"/>
              <a:t>К нам пришла собачка,</a:t>
            </a:r>
          </a:p>
          <a:p>
            <a:pPr algn="ctr">
              <a:buNone/>
            </a:pPr>
            <a:r>
              <a:rPr lang="ru-RU" sz="2800" dirty="0" smtClean="0"/>
              <a:t>Добрая собачка.</a:t>
            </a:r>
          </a:p>
          <a:p>
            <a:pPr algn="ctr">
              <a:buNone/>
            </a:pPr>
            <a:r>
              <a:rPr lang="ru-RU" sz="2800" dirty="0" smtClean="0"/>
              <a:t>С детками играет,</a:t>
            </a:r>
          </a:p>
          <a:p>
            <a:pPr algn="ctr">
              <a:buNone/>
            </a:pPr>
            <a:r>
              <a:rPr lang="ru-RU" sz="2800" dirty="0" smtClean="0"/>
              <a:t>Очень громко лает. </a:t>
            </a:r>
          </a:p>
          <a:p>
            <a:pPr algn="ctr">
              <a:buNone/>
            </a:pPr>
            <a:r>
              <a:rPr lang="ru-RU" sz="2800" dirty="0" smtClean="0"/>
              <a:t>Гав-гав-гав!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3.  Собачка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358082" y="85723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Кошка</a:t>
            </a:r>
            <a:endParaRPr lang="ru-RU" dirty="0"/>
          </a:p>
        </p:txBody>
      </p:sp>
      <p:pic>
        <p:nvPicPr>
          <p:cNvPr id="4" name="Содержимое 3" descr="koty-zhivotnye-12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00324" y="1214422"/>
            <a:ext cx="3371874" cy="5382441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57498" y="500042"/>
            <a:ext cx="5757906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Киска к деткам </a:t>
            </a:r>
            <a:r>
              <a:rPr lang="ru-RU" sz="2800" dirty="0" smtClean="0"/>
              <a:t>подошла,</a:t>
            </a:r>
          </a:p>
          <a:p>
            <a:pPr>
              <a:buNone/>
            </a:pPr>
            <a:r>
              <a:rPr lang="ru-RU" sz="2800" dirty="0" smtClean="0"/>
              <a:t>Молочка просила,</a:t>
            </a:r>
          </a:p>
          <a:p>
            <a:pPr>
              <a:buNone/>
            </a:pPr>
            <a:r>
              <a:rPr lang="ru-RU" sz="2800" dirty="0" smtClean="0"/>
              <a:t>Молочка просила</a:t>
            </a:r>
            <a:r>
              <a:rPr lang="ru-RU" sz="2800" dirty="0" smtClean="0"/>
              <a:t>,</a:t>
            </a:r>
          </a:p>
          <a:p>
            <a:pPr>
              <a:buNone/>
            </a:pPr>
            <a:r>
              <a:rPr lang="ru-RU" sz="2800" dirty="0" smtClean="0"/>
              <a:t>«Мяу» – говорила:</a:t>
            </a:r>
          </a:p>
          <a:p>
            <a:pPr>
              <a:buNone/>
            </a:pPr>
            <a:r>
              <a:rPr lang="ru-RU" sz="2800" dirty="0" smtClean="0"/>
              <a:t>Мяу…</a:t>
            </a:r>
            <a:r>
              <a:rPr lang="ru-RU" sz="2800" dirty="0" err="1" smtClean="0"/>
              <a:t>мяу</a:t>
            </a:r>
            <a:r>
              <a:rPr lang="ru-RU" sz="2800" dirty="0" smtClean="0"/>
              <a:t>…</a:t>
            </a:r>
            <a:r>
              <a:rPr lang="ru-RU" sz="2800" dirty="0" err="1" smtClean="0"/>
              <a:t>мяу</a:t>
            </a:r>
            <a:r>
              <a:rPr lang="ru-RU" sz="2800" dirty="0" smtClean="0"/>
              <a:t>…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Угостили молочком,</a:t>
            </a:r>
          </a:p>
          <a:p>
            <a:pPr>
              <a:buNone/>
            </a:pPr>
            <a:r>
              <a:rPr lang="ru-RU" sz="2800" dirty="0" smtClean="0"/>
              <a:t>Кисонька поела,</a:t>
            </a:r>
          </a:p>
          <a:p>
            <a:pPr>
              <a:buNone/>
            </a:pPr>
            <a:r>
              <a:rPr lang="ru-RU" sz="2800" dirty="0" smtClean="0"/>
              <a:t>Кисонька поела</a:t>
            </a:r>
            <a:r>
              <a:rPr lang="ru-RU" sz="2800" dirty="0" smtClean="0"/>
              <a:t>,</a:t>
            </a:r>
          </a:p>
          <a:p>
            <a:pPr>
              <a:buNone/>
            </a:pPr>
            <a:r>
              <a:rPr lang="ru-RU" sz="2800" dirty="0" smtClean="0"/>
              <a:t>Песенку запела:</a:t>
            </a:r>
          </a:p>
          <a:p>
            <a:pPr>
              <a:buNone/>
            </a:pPr>
            <a:r>
              <a:rPr lang="ru-RU" sz="2800" dirty="0" err="1" smtClean="0"/>
              <a:t>Мурр</a:t>
            </a:r>
            <a:r>
              <a:rPr lang="ru-RU" sz="2800" dirty="0" smtClean="0"/>
              <a:t>…</a:t>
            </a:r>
            <a:r>
              <a:rPr lang="ru-RU" sz="2800" dirty="0" err="1" smtClean="0"/>
              <a:t>м</a:t>
            </a:r>
            <a:r>
              <a:rPr lang="ru-RU" sz="2800" dirty="0" err="1" smtClean="0"/>
              <a:t>урр</a:t>
            </a:r>
            <a:r>
              <a:rPr lang="ru-RU" sz="2800" dirty="0" smtClean="0"/>
              <a:t>…</a:t>
            </a:r>
            <a:r>
              <a:rPr lang="ru-RU" sz="2800" dirty="0" err="1" smtClean="0"/>
              <a:t>мурр</a:t>
            </a:r>
            <a:r>
              <a:rPr lang="ru-RU" sz="2800" dirty="0" smtClean="0"/>
              <a:t>…</a:t>
            </a:r>
            <a:endParaRPr lang="ru-RU" sz="2800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19 Кошка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215206" y="57148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6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Ладушки - ладошки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785786" y="164305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Ладушки – ладошки,</a:t>
            </a:r>
          </a:p>
          <a:p>
            <a:pPr>
              <a:buNone/>
            </a:pPr>
            <a:r>
              <a:rPr lang="ru-RU" sz="2000" dirty="0" smtClean="0"/>
              <a:t>Звонкие </a:t>
            </a:r>
            <a:r>
              <a:rPr lang="ru-RU" sz="2000" dirty="0" err="1" smtClean="0"/>
              <a:t>хлопошки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Хлопали в ладошки,</a:t>
            </a:r>
          </a:p>
          <a:p>
            <a:pPr>
              <a:buNone/>
            </a:pPr>
            <a:r>
              <a:rPr lang="ru-RU" sz="2000" dirty="0" smtClean="0"/>
              <a:t>Хлопали немножко.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Кашку наварили, </a:t>
            </a:r>
          </a:p>
          <a:p>
            <a:pPr>
              <a:buNone/>
            </a:pPr>
            <a:r>
              <a:rPr lang="ru-RU" sz="2000" dirty="0" smtClean="0"/>
              <a:t>Ложечкой мешали, </a:t>
            </a:r>
          </a:p>
          <a:p>
            <a:pPr>
              <a:buNone/>
            </a:pPr>
            <a:r>
              <a:rPr lang="ru-RU" sz="2000" dirty="0" smtClean="0"/>
              <a:t>Куколку кормили,</a:t>
            </a:r>
          </a:p>
          <a:p>
            <a:pPr>
              <a:buNone/>
            </a:pPr>
            <a:r>
              <a:rPr lang="ru-RU" sz="2000" dirty="0" smtClean="0"/>
              <a:t>Кошечке давали.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Кулачки сложили, </a:t>
            </a:r>
          </a:p>
          <a:p>
            <a:pPr>
              <a:buNone/>
            </a:pPr>
            <a:r>
              <a:rPr lang="ru-RU" sz="2000" dirty="0" smtClean="0"/>
              <a:t>Кулачками били,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857752" y="164305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Туки – туки, туки – тук,</a:t>
            </a:r>
          </a:p>
          <a:p>
            <a:pPr>
              <a:buNone/>
            </a:pPr>
            <a:r>
              <a:rPr lang="ru-RU" sz="2000" dirty="0" smtClean="0"/>
              <a:t>Туки – </a:t>
            </a:r>
            <a:r>
              <a:rPr lang="ru-RU" sz="2000" dirty="0" err="1" smtClean="0"/>
              <a:t>туки</a:t>
            </a:r>
            <a:r>
              <a:rPr lang="ru-RU" sz="2000" dirty="0" smtClean="0"/>
              <a:t>, </a:t>
            </a:r>
            <a:r>
              <a:rPr lang="ru-RU" sz="2000" dirty="0" err="1" smtClean="0"/>
              <a:t>туки</a:t>
            </a:r>
            <a:r>
              <a:rPr lang="ru-RU" sz="2000" dirty="0" smtClean="0"/>
              <a:t> – тук.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Ладушки плясали,</a:t>
            </a:r>
          </a:p>
          <a:p>
            <a:pPr>
              <a:buNone/>
            </a:pPr>
            <a:r>
              <a:rPr lang="ru-RU" sz="2000" dirty="0" smtClean="0"/>
              <a:t>Деток забавляли, </a:t>
            </a:r>
          </a:p>
          <a:p>
            <a:pPr>
              <a:buNone/>
            </a:pPr>
            <a:r>
              <a:rPr lang="ru-RU" sz="2000" dirty="0" err="1" smtClean="0"/>
              <a:t>Ля-ля-ля-ля</a:t>
            </a:r>
            <a:r>
              <a:rPr lang="ru-RU" sz="2000" dirty="0" smtClean="0"/>
              <a:t>,  ля-ля-ля,</a:t>
            </a:r>
          </a:p>
          <a:p>
            <a:pPr>
              <a:buNone/>
            </a:pPr>
            <a:r>
              <a:rPr lang="ru-RU" sz="2000" dirty="0" err="1" smtClean="0"/>
              <a:t>Ля-ля-ля-ля</a:t>
            </a:r>
            <a:r>
              <a:rPr lang="ru-RU" sz="2000" dirty="0" smtClean="0"/>
              <a:t>,  ля-ля-ля.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Ладушки устали,</a:t>
            </a:r>
          </a:p>
          <a:p>
            <a:pPr>
              <a:buNone/>
            </a:pPr>
            <a:r>
              <a:rPr lang="ru-RU" sz="2000" dirty="0" smtClean="0"/>
              <a:t>Ладушки поспали,</a:t>
            </a:r>
          </a:p>
          <a:p>
            <a:pPr>
              <a:buNone/>
            </a:pPr>
            <a:r>
              <a:rPr lang="ru-RU" sz="2000" dirty="0" smtClean="0"/>
              <a:t>Баю-баю, </a:t>
            </a:r>
            <a:r>
              <a:rPr lang="ru-RU" sz="2000" dirty="0" err="1" smtClean="0"/>
              <a:t>баюшки</a:t>
            </a:r>
            <a:r>
              <a:rPr lang="ru-RU" sz="2000" dirty="0" smtClean="0"/>
              <a:t>,</a:t>
            </a:r>
          </a:p>
          <a:p>
            <a:pPr>
              <a:buNone/>
            </a:pPr>
            <a:r>
              <a:rPr lang="ru-RU" sz="2000" dirty="0" smtClean="0"/>
              <a:t>Баю-баю, ладушки. Да!</a:t>
            </a:r>
            <a:endParaRPr lang="ru-RU" sz="2000" dirty="0"/>
          </a:p>
        </p:txBody>
      </p:sp>
      <p:pic>
        <p:nvPicPr>
          <p:cNvPr id="9" name="2. Ладушки-ладошки (В.Кривенко) (+) для самых маленьких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8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Ножки и ладошки</a:t>
            </a:r>
            <a:endParaRPr lang="ru-RU" dirty="0"/>
          </a:p>
        </p:txBody>
      </p:sp>
      <p:pic>
        <p:nvPicPr>
          <p:cNvPr id="8" name="Содержимое 7" descr="скачанные файлы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1571612"/>
            <a:ext cx="5893080" cy="435771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318</Words>
  <Application>Microsoft Office PowerPoint</Application>
  <PresentationFormat>Экран (4:3)</PresentationFormat>
  <Paragraphs>80</Paragraphs>
  <Slides>11</Slides>
  <Notes>0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МБДОУ д/с № 5 «Родничок»  комбинированного вида с.Сарыг-Сеп   I младшая группа (2-3 года) задания для дистанционного обучения (2 неделя)</vt:lpstr>
      <vt:lpstr>Ходим - бегаем</vt:lpstr>
      <vt:lpstr>Слайд 3</vt:lpstr>
      <vt:lpstr>Собачка</vt:lpstr>
      <vt:lpstr>Слайд 5</vt:lpstr>
      <vt:lpstr>Кошка</vt:lpstr>
      <vt:lpstr>Слайд 7</vt:lpstr>
      <vt:lpstr>Ладушки - ладошки</vt:lpstr>
      <vt:lpstr>Ножки и ладошки</vt:lpstr>
      <vt:lpstr>Слайд 10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35</cp:revision>
  <dcterms:created xsi:type="dcterms:W3CDTF">2017-09-25T05:51:55Z</dcterms:created>
  <dcterms:modified xsi:type="dcterms:W3CDTF">2020-09-25T00:04:21Z</dcterms:modified>
</cp:coreProperties>
</file>