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75" r:id="rId5"/>
    <p:sldId id="269" r:id="rId6"/>
    <p:sldId id="271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02%20&#1052;&#1072;&#1088;&#1096;&#1080;&#1088;&#1091;&#1077;&#1084;%20&#1076;&#1088;&#1091;&#1078;&#1085;&#1086;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0%20&#1052;&#1099;%20&#1091;&#1095;&#1080;&#1084;&#1089;&#1103;%20&#1073;&#1077;&#1075;&#1072;&#1090;&#1100;%20.mp3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1.%20&#1058;&#1072;&#1085;&#1077;&#1094;.%20&#1057;&#1077;&#1083;&#1080;&#1074;&#1077;&#1088;&#1089;&#1090;&#1086;&#1074;&#1072;%20-%20&#1055;&#1077;&#1089;&#1085;&#1102;%20&#1086;&#1089;&#1077;&#1085;&#1080;%20&#1087;&#1086;&#1077;&#1084;%20(+)%20(mixpromo.net).mp3" TargetMode="Externa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07%20&#1052;&#1080;&#1096;&#1082;&#1072;.mp3" TargetMode="Externa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08%20&#1048;&#1075;&#1088;&#1072;%20&#1089;%20&#1084;&#1080;&#1096;&#1082;&#1086;&#1081;.mp3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en-US" sz="5400" b="1" dirty="0" smtClean="0">
                <a:solidFill>
                  <a:srgbClr val="7030A0"/>
                </a:solidFill>
              </a:rPr>
              <a:t>II</a:t>
            </a:r>
            <a:r>
              <a:rPr lang="ru-RU" sz="5400" b="1" dirty="0" smtClean="0">
                <a:solidFill>
                  <a:srgbClr val="7030A0"/>
                </a:solidFill>
              </a:rPr>
              <a:t> младшая группа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</a:t>
            </a:r>
            <a:r>
              <a:rPr lang="en-US" sz="5400" b="1" dirty="0" smtClean="0">
                <a:solidFill>
                  <a:srgbClr val="7030A0"/>
                </a:solidFill>
              </a:rPr>
              <a:t>3</a:t>
            </a:r>
            <a:r>
              <a:rPr lang="ru-RU" sz="5400" b="1" dirty="0" smtClean="0">
                <a:solidFill>
                  <a:srgbClr val="7030A0"/>
                </a:solidFill>
              </a:rPr>
              <a:t>-</a:t>
            </a:r>
            <a:r>
              <a:rPr lang="en-US" sz="5400" b="1" dirty="0" smtClean="0">
                <a:solidFill>
                  <a:srgbClr val="7030A0"/>
                </a:solidFill>
              </a:rPr>
              <a:t>4</a:t>
            </a:r>
            <a:r>
              <a:rPr lang="ru-RU" sz="5400" b="1" dirty="0" smtClean="0">
                <a:solidFill>
                  <a:srgbClr val="7030A0"/>
                </a:solidFill>
              </a:rPr>
              <a:t> года)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</a:t>
            </a:r>
            <a:r>
              <a:rPr lang="ru-RU" sz="2700" b="1" dirty="0" smtClean="0">
                <a:solidFill>
                  <a:srgbClr val="7030A0"/>
                </a:solidFill>
              </a:rPr>
              <a:t>(2 </a:t>
            </a:r>
            <a:r>
              <a:rPr lang="ru-RU" sz="2700" b="1" dirty="0" smtClean="0">
                <a:solidFill>
                  <a:srgbClr val="7030A0"/>
                </a:solidFill>
              </a:rPr>
              <a:t>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Маршируем дружно</a:t>
            </a:r>
            <a:endParaRPr lang="ru-RU" sz="4800" dirty="0"/>
          </a:p>
        </p:txBody>
      </p:sp>
      <p:pic>
        <p:nvPicPr>
          <p:cNvPr id="7" name="Содержимое 6" descr="скачанные файлы (1)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071538" y="1142984"/>
            <a:ext cx="7162375" cy="2955250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259632" y="4149080"/>
            <a:ext cx="7128792" cy="22322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Ножками затопали,</a:t>
            </a:r>
          </a:p>
          <a:p>
            <a:pPr algn="ctr">
              <a:buNone/>
            </a:pPr>
            <a:r>
              <a:rPr lang="ru-RU" dirty="0" smtClean="0"/>
              <a:t>Зашагали по полу:</a:t>
            </a:r>
          </a:p>
          <a:p>
            <a:pPr algn="ctr">
              <a:buNone/>
            </a:pPr>
            <a:r>
              <a:rPr lang="ru-RU" dirty="0" smtClean="0"/>
              <a:t>Топ, топ, топ, топ, топ,</a:t>
            </a:r>
          </a:p>
          <a:p>
            <a:pPr algn="ctr">
              <a:buNone/>
            </a:pPr>
            <a:r>
              <a:rPr lang="ru-RU" dirty="0" smtClean="0"/>
              <a:t>А теперь все дружно – стоп!</a:t>
            </a:r>
            <a:endParaRPr lang="ru-RU" dirty="0"/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6" name="02 Маршируем дружно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786710" y="42860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Мы учимся бегать</a:t>
            </a:r>
            <a:endParaRPr lang="ru-RU" sz="4800" dirty="0"/>
          </a:p>
        </p:txBody>
      </p:sp>
      <p:pic>
        <p:nvPicPr>
          <p:cNvPr id="5" name="Содержимое 7" descr="скачанные файл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1928802"/>
            <a:ext cx="8205716" cy="3714776"/>
          </a:xfrm>
          <a:prstGeom prst="rect">
            <a:avLst/>
          </a:prstGeom>
        </p:spPr>
      </p:pic>
      <p:pic>
        <p:nvPicPr>
          <p:cNvPr id="6" name="10 Мы учимся бегать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500958" y="64291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2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Песню осени споём</a:t>
            </a:r>
            <a:endParaRPr lang="ru-RU" dirty="0"/>
          </a:p>
        </p:txBody>
      </p:sp>
      <p:pic>
        <p:nvPicPr>
          <p:cNvPr id="7" name="11. Танец. Селиверстова - Песню осени поем (+) (mixpromo.net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00958" y="642918"/>
            <a:ext cx="304800" cy="304800"/>
          </a:xfrm>
          <a:prstGeom prst="rect">
            <a:avLst/>
          </a:prstGeom>
        </p:spPr>
      </p:pic>
      <p:pic>
        <p:nvPicPr>
          <p:cNvPr id="10" name="Рисунок 9" descr="autumn-2800880__34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5786" y="1285860"/>
            <a:ext cx="7715304" cy="51435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5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Мишка</a:t>
            </a:r>
            <a:endParaRPr lang="ru-RU" sz="5400" dirty="0"/>
          </a:p>
        </p:txBody>
      </p:sp>
      <p:pic>
        <p:nvPicPr>
          <p:cNvPr id="8" name="Содержимое 7" descr="medvedi-zhivotnye-4101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28926" y="1500174"/>
            <a:ext cx="3429024" cy="4931598"/>
          </a:xfrm>
        </p:spPr>
      </p:pic>
      <p:pic>
        <p:nvPicPr>
          <p:cNvPr id="9" name="07 Мишк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500958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3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Игра с Мишкой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071670" y="1428736"/>
            <a:ext cx="5929312" cy="4643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Мишка косолапый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Манит деток лапой,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Приглашает всех гулять,</a:t>
            </a:r>
          </a:p>
          <a:p>
            <a:pPr>
              <a:lnSpc>
                <a:spcPct val="150000"/>
              </a:lnSpc>
              <a:buNone/>
            </a:pPr>
            <a:r>
              <a:rPr lang="ru-RU" sz="4400" dirty="0" smtClean="0"/>
              <a:t>В догонялки поиграть.</a:t>
            </a:r>
          </a:p>
          <a:p>
            <a:pPr>
              <a:lnSpc>
                <a:spcPct val="150000"/>
              </a:lnSpc>
              <a:buNone/>
            </a:pPr>
            <a:endParaRPr lang="ru-RU" sz="4400" dirty="0"/>
          </a:p>
        </p:txBody>
      </p:sp>
      <p:pic>
        <p:nvPicPr>
          <p:cNvPr id="4" name="08 Игра с мишкой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00958" y="64291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6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68</Words>
  <Application>Microsoft Office PowerPoint</Application>
  <PresentationFormat>Экран (4:3)</PresentationFormat>
  <Paragraphs>16</Paragraphs>
  <Slides>7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МБДОУ д/с № 5 «Родничок»  комбинированного вида с.Сарыг-Сеп   II младшая группа (3-4 года) задания для дистанционного обучения (2 неделя)</vt:lpstr>
      <vt:lpstr>Маршируем дружно</vt:lpstr>
      <vt:lpstr>Мы учимся бегать</vt:lpstr>
      <vt:lpstr>Песню осени споём</vt:lpstr>
      <vt:lpstr>Мишка</vt:lpstr>
      <vt:lpstr>Игра с Мишкой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40</cp:revision>
  <dcterms:created xsi:type="dcterms:W3CDTF">2017-09-25T05:51:55Z</dcterms:created>
  <dcterms:modified xsi:type="dcterms:W3CDTF">2020-09-25T00:43:35Z</dcterms:modified>
</cp:coreProperties>
</file>