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1" r:id="rId5"/>
    <p:sldId id="262" r:id="rId6"/>
    <p:sldId id="268" r:id="rId7"/>
    <p:sldId id="269" r:id="rId8"/>
    <p:sldId id="263" r:id="rId9"/>
    <p:sldId id="266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16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25.09.2020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25.09.2020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25.09.2020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25.09.2020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4.xml"/><Relationship Id="rId1" Type="http://schemas.openxmlformats.org/officeDocument/2006/relationships/audio" Target="file:///C:\Documents%20and%20Settings\Lanos\&#1056;&#1072;&#1073;&#1086;&#1095;&#1080;&#1081;%20&#1089;&#1090;&#1086;&#1083;\&#1053;&#1086;&#1074;&#1072;&#1103;%20&#1087;&#1072;&#1087;&#1082;&#1072;%20(2)\02%20&#1052;&#1072;&#1088;&#1096;&#1080;&#1088;&#1091;&#1077;&#1084;%20&#1076;&#1088;&#1091;&#1078;&#1085;&#1086;.mp3" TargetMode="Externa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Documents%20and%20Settings\Lanos\&#1056;&#1072;&#1073;&#1086;&#1095;&#1080;&#1081;%20&#1089;&#1090;&#1086;&#1083;\&#1053;&#1086;&#1074;&#1072;&#1103;%20&#1087;&#1072;&#1087;&#1082;&#1072;%20(2)\10%20&#1052;&#1099;%20&#1091;&#1095;&#1080;&#1084;&#1089;&#1103;%20&#1073;&#1077;&#1075;&#1072;&#1090;&#1100;%20.mp3" TargetMode="Externa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Documents%20and%20Settings\Lanos\&#1056;&#1072;&#1073;&#1086;&#1095;&#1080;&#1081;%20&#1089;&#1090;&#1086;&#1083;\&#1053;&#1086;&#1074;&#1072;&#1103;%20&#1087;&#1072;&#1087;&#1082;&#1072;%20(2)\3.%20%20&#1057;&#1086;&#1073;&#1072;&#1095;&#1082;&#1072;%20.mp3" TargetMode="Externa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Documents%20and%20Settings\Lanos\&#1056;&#1072;&#1073;&#1086;&#1095;&#1080;&#1081;%20&#1089;&#1090;&#1086;&#1083;\&#1053;&#1086;&#1074;&#1072;&#1103;%20&#1087;&#1072;&#1087;&#1082;&#1072;%20(2)\19%20&#1050;&#1086;&#1096;&#1082;&#1072;.mp3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Documents%20and%20Settings\Lanos\&#1056;&#1072;&#1073;&#1086;&#1095;&#1080;&#1081;%20&#1089;&#1090;&#1086;&#1083;\&#1053;&#1086;&#1074;&#1072;&#1103;%20&#1087;&#1072;&#1087;&#1082;&#1072;%20(2)\18%20&#1040;&#1081;%20-%20&#1076;&#1072;!.mp3" TargetMode="External"/><Relationship Id="rId4" Type="http://schemas.openxmlformats.org/officeDocument/2006/relationships/image" Target="../media/image1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4.xml"/><Relationship Id="rId1" Type="http://schemas.openxmlformats.org/officeDocument/2006/relationships/audio" Target="file:///C:\Documents%20and%20Settings\Lanos\&#1056;&#1072;&#1073;&#1086;&#1095;&#1080;&#1081;%20&#1089;&#1090;&#1086;&#1083;\&#1053;&#1086;&#1074;&#1072;&#1103;%20&#1087;&#1072;&#1087;&#1082;&#1072;%20(2)\2.%20&#1051;&#1072;&#1076;&#1091;&#1096;&#1082;&#1080;-&#1083;&#1072;&#1076;&#1086;&#1096;&#1082;&#1080;%20(&#1042;.&#1050;&#1088;&#1080;&#1074;&#1077;&#1085;&#1082;&#1086;)%20(+)%20&#1076;&#1083;&#1103;%20&#1089;&#1072;&#1084;&#1099;&#1093;%20&#1084;&#1072;&#1083;&#1077;&#1085;&#1100;&#1082;&#1080;&#1093;.mp3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252520" cy="6862743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60648"/>
            <a:ext cx="7772400" cy="4392488"/>
          </a:xfrm>
        </p:spPr>
        <p:txBody>
          <a:bodyPr>
            <a:normAutofit fontScale="90000"/>
          </a:bodyPr>
          <a:lstStyle/>
          <a:p>
            <a:r>
              <a:rPr lang="ru-RU" sz="2800" b="1" dirty="0" smtClean="0">
                <a:solidFill>
                  <a:srgbClr val="7030A0"/>
                </a:solidFill>
              </a:rPr>
              <a:t>МБДОУ </a:t>
            </a:r>
            <a:r>
              <a:rPr lang="ru-RU" sz="2800" b="1" dirty="0">
                <a:solidFill>
                  <a:srgbClr val="7030A0"/>
                </a:solidFill>
              </a:rPr>
              <a:t>д/с № </a:t>
            </a:r>
            <a:r>
              <a:rPr lang="ru-RU" sz="2800" b="1" dirty="0" smtClean="0">
                <a:solidFill>
                  <a:srgbClr val="7030A0"/>
                </a:solidFill>
              </a:rPr>
              <a:t>5 «Родничок</a:t>
            </a:r>
            <a:r>
              <a:rPr lang="ru-RU" sz="2800" b="1" dirty="0">
                <a:solidFill>
                  <a:srgbClr val="7030A0"/>
                </a:solidFill>
              </a:rPr>
              <a:t>» </a:t>
            </a:r>
            <a:r>
              <a:rPr lang="ru-RU" sz="2800" b="1" dirty="0" smtClean="0">
                <a:solidFill>
                  <a:srgbClr val="7030A0"/>
                </a:solidFill>
              </a:rPr>
              <a:t/>
            </a:r>
            <a:br>
              <a:rPr lang="ru-RU" sz="2800" b="1" dirty="0" smtClean="0">
                <a:solidFill>
                  <a:srgbClr val="7030A0"/>
                </a:solidFill>
              </a:rPr>
            </a:br>
            <a:r>
              <a:rPr lang="ru-RU" sz="2800" b="1" dirty="0" smtClean="0">
                <a:solidFill>
                  <a:srgbClr val="7030A0"/>
                </a:solidFill>
              </a:rPr>
              <a:t>комбинированного </a:t>
            </a:r>
            <a:r>
              <a:rPr lang="ru-RU" sz="2800" b="1" dirty="0">
                <a:solidFill>
                  <a:srgbClr val="7030A0"/>
                </a:solidFill>
              </a:rPr>
              <a:t>вида с.Сарыг-Сеп</a:t>
            </a:r>
            <a:r>
              <a:rPr lang="ru-RU" sz="2800" b="1" dirty="0">
                <a:solidFill>
                  <a:srgbClr val="FF0000"/>
                </a:solidFill>
              </a:rPr>
              <a:t/>
            </a:r>
            <a:br>
              <a:rPr lang="ru-RU" sz="2800" b="1" dirty="0">
                <a:solidFill>
                  <a:srgbClr val="FF0000"/>
                </a:solidFill>
              </a:rPr>
            </a:br>
            <a:r>
              <a:rPr lang="ru-RU" sz="2800" b="1" dirty="0" smtClean="0">
                <a:solidFill>
                  <a:srgbClr val="FF0000"/>
                </a:solidFill>
              </a:rPr>
              <a:t/>
            </a:r>
            <a:br>
              <a:rPr lang="ru-RU" sz="2800" b="1" dirty="0" smtClean="0">
                <a:solidFill>
                  <a:srgbClr val="FF0000"/>
                </a:solidFill>
              </a:rPr>
            </a:br>
            <a:r>
              <a:rPr lang="ru-RU" dirty="0"/>
              <a:t/>
            </a:r>
            <a:br>
              <a:rPr lang="ru-RU" dirty="0"/>
            </a:br>
            <a:r>
              <a:rPr lang="en-US" sz="5400" b="1" dirty="0" smtClean="0">
                <a:solidFill>
                  <a:srgbClr val="7030A0"/>
                </a:solidFill>
              </a:rPr>
              <a:t>II</a:t>
            </a:r>
            <a:r>
              <a:rPr lang="ru-RU" sz="5400" b="1" dirty="0" smtClean="0">
                <a:solidFill>
                  <a:srgbClr val="7030A0"/>
                </a:solidFill>
              </a:rPr>
              <a:t> группа раннего возраста</a:t>
            </a:r>
            <a:br>
              <a:rPr lang="ru-RU" sz="5400" b="1" dirty="0" smtClean="0">
                <a:solidFill>
                  <a:srgbClr val="7030A0"/>
                </a:solidFill>
              </a:rPr>
            </a:br>
            <a:r>
              <a:rPr lang="ru-RU" sz="5400" b="1" dirty="0" smtClean="0">
                <a:solidFill>
                  <a:srgbClr val="7030A0"/>
                </a:solidFill>
              </a:rPr>
              <a:t>(1,5-2 года)</a:t>
            </a:r>
            <a:br>
              <a:rPr lang="ru-RU" sz="5400" b="1" dirty="0" smtClean="0">
                <a:solidFill>
                  <a:srgbClr val="7030A0"/>
                </a:solidFill>
              </a:rPr>
            </a:br>
            <a:r>
              <a:rPr lang="ru-RU" sz="2700" b="1" dirty="0" smtClean="0">
                <a:solidFill>
                  <a:srgbClr val="7030A0"/>
                </a:solidFill>
              </a:rPr>
              <a:t>задания для дистанционного обучения </a:t>
            </a:r>
            <a:r>
              <a:rPr lang="ru-RU" sz="2700" b="1" dirty="0" smtClean="0">
                <a:solidFill>
                  <a:srgbClr val="7030A0"/>
                </a:solidFill>
              </a:rPr>
              <a:t>(2 </a:t>
            </a:r>
            <a:r>
              <a:rPr lang="ru-RU" sz="2700" b="1" dirty="0" smtClean="0">
                <a:solidFill>
                  <a:srgbClr val="7030A0"/>
                </a:solidFill>
              </a:rPr>
              <a:t>неделя)</a:t>
            </a:r>
            <a:endParaRPr lang="ru-RU" sz="2700" b="1" dirty="0">
              <a:solidFill>
                <a:srgbClr val="7030A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4869160"/>
            <a:ext cx="5864696" cy="1080120"/>
          </a:xfrm>
        </p:spPr>
        <p:txBody>
          <a:bodyPr>
            <a:normAutofit/>
          </a:bodyPr>
          <a:lstStyle/>
          <a:p>
            <a:pPr algn="r"/>
            <a:r>
              <a:rPr lang="ru-RU" sz="2400" b="1" dirty="0" smtClean="0">
                <a:solidFill>
                  <a:srgbClr val="7030A0"/>
                </a:solidFill>
              </a:rPr>
              <a:t>Выполнил: музыкальный руководитель Трегубова Виктория Владимировна</a:t>
            </a:r>
            <a:endParaRPr lang="ru-RU" sz="2400" b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794816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500306"/>
            <a:ext cx="8229600" cy="1143000"/>
          </a:xfrm>
        </p:spPr>
        <p:txBody>
          <a:bodyPr/>
          <a:lstStyle/>
          <a:p>
            <a:r>
              <a:rPr lang="ru-RU" dirty="0" smtClean="0"/>
              <a:t>Спасибо за внимание!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Маршируем дружно</a:t>
            </a:r>
            <a:endParaRPr lang="ru-RU" dirty="0"/>
          </a:p>
        </p:txBody>
      </p:sp>
      <p:pic>
        <p:nvPicPr>
          <p:cNvPr id="7" name="Содержимое 6" descr="скачанные файлы (1).jpg"/>
          <p:cNvPicPr>
            <a:picLocks noGrp="1" noChangeAspect="1"/>
          </p:cNvPicPr>
          <p:nvPr>
            <p:ph sz="half" idx="1"/>
          </p:nvPr>
        </p:nvPicPr>
        <p:blipFill>
          <a:blip r:embed="rId3" cstate="print"/>
          <a:stretch>
            <a:fillRect/>
          </a:stretch>
        </p:blipFill>
        <p:spPr>
          <a:xfrm>
            <a:off x="1082033" y="1193830"/>
            <a:ext cx="7162375" cy="2955250"/>
          </a:xfrm>
        </p:spPr>
      </p:pic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1259632" y="4149080"/>
            <a:ext cx="7128792" cy="2232248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dirty="0" smtClean="0"/>
              <a:t>Ножками затопали,</a:t>
            </a:r>
          </a:p>
          <a:p>
            <a:pPr algn="ctr">
              <a:buNone/>
            </a:pPr>
            <a:r>
              <a:rPr lang="ru-RU" dirty="0" smtClean="0"/>
              <a:t>Зашагали по полу:</a:t>
            </a:r>
          </a:p>
          <a:p>
            <a:pPr algn="ctr">
              <a:buNone/>
            </a:pPr>
            <a:r>
              <a:rPr lang="ru-RU" dirty="0" smtClean="0"/>
              <a:t>Топ, топ, топ, топ, топ,</a:t>
            </a:r>
          </a:p>
          <a:p>
            <a:pPr algn="ctr">
              <a:buNone/>
            </a:pPr>
            <a:r>
              <a:rPr lang="ru-RU" dirty="0" smtClean="0"/>
              <a:t>А теперь все дружно – стоп!</a:t>
            </a:r>
            <a:endParaRPr lang="ru-RU" dirty="0"/>
          </a:p>
          <a:p>
            <a:pPr marL="0" indent="0" algn="ctr">
              <a:buNone/>
            </a:pPr>
            <a:endParaRPr lang="ru-RU" dirty="0"/>
          </a:p>
        </p:txBody>
      </p:sp>
      <p:pic>
        <p:nvPicPr>
          <p:cNvPr id="6" name="02 Маршируем дружно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7715272" y="714356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243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Мы учимся бегать</a:t>
            </a:r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endParaRPr lang="ru-RU" sz="2800" dirty="0" smtClean="0"/>
          </a:p>
          <a:p>
            <a:pPr algn="ctr">
              <a:buNone/>
            </a:pPr>
            <a:r>
              <a:rPr lang="ru-RU" sz="2800" dirty="0" smtClean="0"/>
              <a:t>А теперь бегом, бегом,</a:t>
            </a:r>
          </a:p>
          <a:p>
            <a:pPr algn="ctr">
              <a:buNone/>
            </a:pPr>
            <a:r>
              <a:rPr lang="ru-RU" sz="2800" dirty="0" smtClean="0"/>
              <a:t>Да по комнате кругом.</a:t>
            </a:r>
          </a:p>
          <a:p>
            <a:pPr algn="ctr">
              <a:buNone/>
            </a:pPr>
            <a:r>
              <a:rPr lang="ru-RU" sz="2800" dirty="0" smtClean="0"/>
              <a:t>Вот как быстро мы бежали</a:t>
            </a:r>
          </a:p>
          <a:p>
            <a:pPr algn="ctr">
              <a:buNone/>
            </a:pPr>
            <a:r>
              <a:rPr lang="ru-RU" sz="2800" dirty="0" smtClean="0"/>
              <a:t>И нисколько не устали!</a:t>
            </a:r>
            <a:endParaRPr lang="ru-RU" sz="2800" dirty="0"/>
          </a:p>
        </p:txBody>
      </p:sp>
      <p:pic>
        <p:nvPicPr>
          <p:cNvPr id="4" name="Содержимое 7" descr="скачанные файлы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28596" y="1428736"/>
            <a:ext cx="8205716" cy="3571900"/>
          </a:xfrm>
          <a:prstGeom prst="rect">
            <a:avLst/>
          </a:prstGeom>
        </p:spPr>
      </p:pic>
      <p:pic>
        <p:nvPicPr>
          <p:cNvPr id="7" name="10 Мы учимся бегать 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7572396" y="714356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6219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Собачка</a:t>
            </a:r>
            <a:endParaRPr lang="ru-RU" dirty="0"/>
          </a:p>
        </p:txBody>
      </p:sp>
      <p:pic>
        <p:nvPicPr>
          <p:cNvPr id="6" name="Содержимое 5" descr="скачанные файлы (2)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785918" y="1428736"/>
            <a:ext cx="5786478" cy="4358485"/>
          </a:xfr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14356"/>
            <a:ext cx="8229600" cy="5411807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2800" dirty="0" smtClean="0"/>
              <a:t>К нам пришла собачка,</a:t>
            </a:r>
          </a:p>
          <a:p>
            <a:pPr algn="ctr">
              <a:buNone/>
            </a:pPr>
            <a:r>
              <a:rPr lang="ru-RU" sz="2800" dirty="0" smtClean="0"/>
              <a:t>Умная собачка.</a:t>
            </a:r>
          </a:p>
          <a:p>
            <a:pPr algn="ctr">
              <a:buNone/>
            </a:pPr>
            <a:r>
              <a:rPr lang="ru-RU" sz="2800" dirty="0" smtClean="0"/>
              <a:t>С детками играет,</a:t>
            </a:r>
          </a:p>
          <a:p>
            <a:pPr algn="ctr">
              <a:buNone/>
            </a:pPr>
            <a:r>
              <a:rPr lang="ru-RU" sz="2800" dirty="0" smtClean="0"/>
              <a:t>Очень громко лает. </a:t>
            </a:r>
          </a:p>
          <a:p>
            <a:pPr algn="ctr">
              <a:buNone/>
            </a:pPr>
            <a:r>
              <a:rPr lang="ru-RU" sz="2800" dirty="0" smtClean="0"/>
              <a:t>Гав-гав-гав!</a:t>
            </a:r>
          </a:p>
          <a:p>
            <a:pPr algn="ctr">
              <a:buNone/>
            </a:pPr>
            <a:r>
              <a:rPr lang="ru-RU" sz="2800" dirty="0" smtClean="0"/>
              <a:t>К нам пришла собачка,</a:t>
            </a:r>
          </a:p>
          <a:p>
            <a:pPr algn="ctr">
              <a:buNone/>
            </a:pPr>
            <a:r>
              <a:rPr lang="ru-RU" sz="2800" dirty="0" smtClean="0"/>
              <a:t>Добрая собачка.</a:t>
            </a:r>
          </a:p>
          <a:p>
            <a:pPr algn="ctr">
              <a:buNone/>
            </a:pPr>
            <a:r>
              <a:rPr lang="ru-RU" sz="2800" dirty="0" smtClean="0"/>
              <a:t>С детками играет,</a:t>
            </a:r>
          </a:p>
          <a:p>
            <a:pPr algn="ctr">
              <a:buNone/>
            </a:pPr>
            <a:r>
              <a:rPr lang="ru-RU" sz="2800" dirty="0" smtClean="0"/>
              <a:t>Очень громко лает. </a:t>
            </a:r>
          </a:p>
          <a:p>
            <a:pPr algn="ctr">
              <a:buNone/>
            </a:pPr>
            <a:r>
              <a:rPr lang="ru-RU" sz="2800" dirty="0" smtClean="0"/>
              <a:t>Гав-гав-гав!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5" name="3.  Собачка 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7358082" y="714356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9719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Кошка</a:t>
            </a:r>
            <a:endParaRPr lang="ru-RU" dirty="0"/>
          </a:p>
        </p:txBody>
      </p:sp>
      <p:pic>
        <p:nvPicPr>
          <p:cNvPr id="7" name="Содержимое 6" descr="kot_5733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066118" y="1357299"/>
            <a:ext cx="4863336" cy="4863336"/>
          </a:xfr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714612" y="642918"/>
            <a:ext cx="5972188" cy="5483245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sz="2800" dirty="0" smtClean="0"/>
              <a:t>Киска к деткам подошла,</a:t>
            </a:r>
          </a:p>
          <a:p>
            <a:pPr>
              <a:buNone/>
            </a:pPr>
            <a:r>
              <a:rPr lang="ru-RU" sz="2800" dirty="0" smtClean="0"/>
              <a:t>Молочка просила,</a:t>
            </a:r>
          </a:p>
          <a:p>
            <a:pPr>
              <a:buNone/>
            </a:pPr>
            <a:r>
              <a:rPr lang="ru-RU" sz="2800" dirty="0" smtClean="0"/>
              <a:t>Молочка просила,</a:t>
            </a:r>
          </a:p>
          <a:p>
            <a:pPr>
              <a:buNone/>
            </a:pPr>
            <a:r>
              <a:rPr lang="ru-RU" sz="2800" dirty="0" smtClean="0"/>
              <a:t>«Мяу» – говорила:</a:t>
            </a:r>
          </a:p>
          <a:p>
            <a:pPr>
              <a:buNone/>
            </a:pPr>
            <a:r>
              <a:rPr lang="ru-RU" sz="2800" dirty="0" smtClean="0"/>
              <a:t>Мяу… </a:t>
            </a:r>
            <a:r>
              <a:rPr lang="ru-RU" sz="2800" dirty="0" err="1" smtClean="0"/>
              <a:t>мяу</a:t>
            </a:r>
            <a:r>
              <a:rPr lang="ru-RU" sz="2800" dirty="0" smtClean="0"/>
              <a:t>… </a:t>
            </a:r>
            <a:r>
              <a:rPr lang="ru-RU" sz="2800" dirty="0" err="1" smtClean="0"/>
              <a:t>мяу</a:t>
            </a:r>
            <a:r>
              <a:rPr lang="ru-RU" sz="2800" dirty="0" smtClean="0"/>
              <a:t>…</a:t>
            </a:r>
          </a:p>
          <a:p>
            <a:pPr>
              <a:buNone/>
            </a:pPr>
            <a:endParaRPr lang="ru-RU" sz="2800" dirty="0" smtClean="0"/>
          </a:p>
          <a:p>
            <a:pPr>
              <a:buNone/>
            </a:pPr>
            <a:r>
              <a:rPr lang="ru-RU" sz="2800" dirty="0" smtClean="0"/>
              <a:t>Угостили молочком,</a:t>
            </a:r>
          </a:p>
          <a:p>
            <a:pPr>
              <a:buNone/>
            </a:pPr>
            <a:r>
              <a:rPr lang="ru-RU" sz="2800" dirty="0" smtClean="0"/>
              <a:t>Кисонька поела,</a:t>
            </a:r>
          </a:p>
          <a:p>
            <a:pPr>
              <a:buNone/>
            </a:pPr>
            <a:r>
              <a:rPr lang="ru-RU" sz="2800" dirty="0" smtClean="0"/>
              <a:t>Кисонька поела,</a:t>
            </a:r>
          </a:p>
          <a:p>
            <a:pPr>
              <a:buNone/>
            </a:pPr>
            <a:r>
              <a:rPr lang="ru-RU" sz="2800" dirty="0" smtClean="0"/>
              <a:t>Песенку запела:</a:t>
            </a:r>
          </a:p>
          <a:p>
            <a:pPr>
              <a:buNone/>
            </a:pPr>
            <a:r>
              <a:rPr lang="ru-RU" sz="2800" dirty="0" err="1" smtClean="0"/>
              <a:t>Мурр</a:t>
            </a:r>
            <a:r>
              <a:rPr lang="ru-RU" sz="2800" dirty="0" smtClean="0"/>
              <a:t>…</a:t>
            </a:r>
            <a:r>
              <a:rPr lang="ru-RU" sz="2800" dirty="0" err="1" smtClean="0"/>
              <a:t>мурр</a:t>
            </a:r>
            <a:r>
              <a:rPr lang="ru-RU" sz="2800" dirty="0" smtClean="0"/>
              <a:t>…</a:t>
            </a:r>
            <a:r>
              <a:rPr lang="ru-RU" sz="2800" dirty="0" err="1" smtClean="0"/>
              <a:t>мурр</a:t>
            </a:r>
            <a:r>
              <a:rPr lang="ru-RU" sz="2800" dirty="0" smtClean="0"/>
              <a:t>…</a:t>
            </a:r>
            <a:endParaRPr lang="ru-RU" sz="2800" dirty="0"/>
          </a:p>
        </p:txBody>
      </p:sp>
      <p:pic>
        <p:nvPicPr>
          <p:cNvPr id="4" name="19 Кошка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7286644" y="642918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2664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Ай – да!</a:t>
            </a:r>
            <a:endParaRPr lang="ru-RU" dirty="0"/>
          </a:p>
        </p:txBody>
      </p:sp>
      <p:pic>
        <p:nvPicPr>
          <p:cNvPr id="8" name="Содержимое 7" descr="скачанные файлы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1785918" y="1571612"/>
            <a:ext cx="5893080" cy="4357718"/>
          </a:xfrm>
        </p:spPr>
      </p:pic>
      <p:pic>
        <p:nvPicPr>
          <p:cNvPr id="5" name="18 Ай - да!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6929454" y="785794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5176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Ладушки - ладошки</a:t>
            </a:r>
            <a:endParaRPr lang="ru-RU" dirty="0"/>
          </a:p>
        </p:txBody>
      </p:sp>
      <p:sp>
        <p:nvSpPr>
          <p:cNvPr id="7" name="Содержимое 6"/>
          <p:cNvSpPr>
            <a:spLocks noGrp="1"/>
          </p:cNvSpPr>
          <p:nvPr>
            <p:ph sz="half" idx="1"/>
          </p:nvPr>
        </p:nvSpPr>
        <p:spPr>
          <a:xfrm>
            <a:off x="785786" y="1643050"/>
            <a:ext cx="403860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000" dirty="0" smtClean="0"/>
              <a:t>Ладушки – ладошки,</a:t>
            </a:r>
          </a:p>
          <a:p>
            <a:pPr>
              <a:buNone/>
            </a:pPr>
            <a:r>
              <a:rPr lang="ru-RU" sz="2000" dirty="0" smtClean="0"/>
              <a:t>Звонкие </a:t>
            </a:r>
            <a:r>
              <a:rPr lang="ru-RU" sz="2000" dirty="0" err="1" smtClean="0"/>
              <a:t>хлопошки</a:t>
            </a:r>
            <a:r>
              <a:rPr lang="ru-RU" sz="2000" dirty="0" smtClean="0"/>
              <a:t>.</a:t>
            </a:r>
          </a:p>
          <a:p>
            <a:pPr>
              <a:buNone/>
            </a:pPr>
            <a:r>
              <a:rPr lang="ru-RU" sz="2000" dirty="0" smtClean="0"/>
              <a:t>Хлопали в ладошки,</a:t>
            </a:r>
          </a:p>
          <a:p>
            <a:pPr>
              <a:buNone/>
            </a:pPr>
            <a:r>
              <a:rPr lang="ru-RU" sz="2000" dirty="0" smtClean="0"/>
              <a:t>Хлопали немножко. Да!</a:t>
            </a:r>
          </a:p>
          <a:p>
            <a:pPr>
              <a:buNone/>
            </a:pPr>
            <a:endParaRPr lang="ru-RU" sz="2000" dirty="0" smtClean="0"/>
          </a:p>
          <a:p>
            <a:pPr>
              <a:buNone/>
            </a:pPr>
            <a:r>
              <a:rPr lang="ru-RU" sz="2000" dirty="0" smtClean="0"/>
              <a:t>Кашку наварили, </a:t>
            </a:r>
          </a:p>
          <a:p>
            <a:pPr>
              <a:buNone/>
            </a:pPr>
            <a:r>
              <a:rPr lang="ru-RU" sz="2000" dirty="0" smtClean="0"/>
              <a:t>Ложечкой мешали, </a:t>
            </a:r>
          </a:p>
          <a:p>
            <a:pPr>
              <a:buNone/>
            </a:pPr>
            <a:r>
              <a:rPr lang="ru-RU" sz="2000" dirty="0" smtClean="0"/>
              <a:t>Куколку кормили,</a:t>
            </a:r>
          </a:p>
          <a:p>
            <a:pPr>
              <a:buNone/>
            </a:pPr>
            <a:r>
              <a:rPr lang="ru-RU" sz="2000" dirty="0" smtClean="0"/>
              <a:t>Кошечке давали. Да!</a:t>
            </a:r>
          </a:p>
          <a:p>
            <a:pPr>
              <a:buNone/>
            </a:pPr>
            <a:endParaRPr lang="ru-RU" sz="2000" dirty="0" smtClean="0"/>
          </a:p>
          <a:p>
            <a:pPr>
              <a:buNone/>
            </a:pPr>
            <a:r>
              <a:rPr lang="ru-RU" sz="2000" dirty="0" smtClean="0"/>
              <a:t>Кулачки сложили, </a:t>
            </a:r>
          </a:p>
          <a:p>
            <a:pPr>
              <a:buNone/>
            </a:pPr>
            <a:r>
              <a:rPr lang="ru-RU" sz="2000" dirty="0" smtClean="0"/>
              <a:t>Кулачками били,</a:t>
            </a:r>
          </a:p>
          <a:p>
            <a:pPr>
              <a:buNone/>
            </a:pPr>
            <a:endParaRPr lang="ru-RU" sz="2000" dirty="0"/>
          </a:p>
        </p:txBody>
      </p:sp>
      <p:sp>
        <p:nvSpPr>
          <p:cNvPr id="8" name="Содержимое 7"/>
          <p:cNvSpPr>
            <a:spLocks noGrp="1"/>
          </p:cNvSpPr>
          <p:nvPr>
            <p:ph sz="half" idx="2"/>
          </p:nvPr>
        </p:nvSpPr>
        <p:spPr>
          <a:xfrm>
            <a:off x="4857752" y="1643050"/>
            <a:ext cx="403860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000" dirty="0" smtClean="0"/>
              <a:t>Туки – туки, туки – тук,</a:t>
            </a:r>
          </a:p>
          <a:p>
            <a:pPr>
              <a:buNone/>
            </a:pPr>
            <a:r>
              <a:rPr lang="ru-RU" sz="2000" dirty="0" smtClean="0"/>
              <a:t>Туки – </a:t>
            </a:r>
            <a:r>
              <a:rPr lang="ru-RU" sz="2000" dirty="0" err="1" smtClean="0"/>
              <a:t>туки</a:t>
            </a:r>
            <a:r>
              <a:rPr lang="ru-RU" sz="2000" dirty="0" smtClean="0"/>
              <a:t>, </a:t>
            </a:r>
            <a:r>
              <a:rPr lang="ru-RU" sz="2000" dirty="0" err="1" smtClean="0"/>
              <a:t>туки</a:t>
            </a:r>
            <a:r>
              <a:rPr lang="ru-RU" sz="2000" dirty="0" smtClean="0"/>
              <a:t> – тук. Да!</a:t>
            </a:r>
          </a:p>
          <a:p>
            <a:pPr>
              <a:buNone/>
            </a:pPr>
            <a:endParaRPr lang="ru-RU" sz="2000" dirty="0" smtClean="0"/>
          </a:p>
          <a:p>
            <a:pPr>
              <a:buNone/>
            </a:pPr>
            <a:r>
              <a:rPr lang="ru-RU" sz="2000" dirty="0" smtClean="0"/>
              <a:t>Ладушки плясали,</a:t>
            </a:r>
          </a:p>
          <a:p>
            <a:pPr>
              <a:buNone/>
            </a:pPr>
            <a:r>
              <a:rPr lang="ru-RU" sz="2000" dirty="0" smtClean="0"/>
              <a:t>Деток забавляли, </a:t>
            </a:r>
          </a:p>
          <a:p>
            <a:pPr>
              <a:buNone/>
            </a:pPr>
            <a:r>
              <a:rPr lang="ru-RU" sz="2000" dirty="0" err="1" smtClean="0"/>
              <a:t>Ля-ля-ля-ля</a:t>
            </a:r>
            <a:r>
              <a:rPr lang="ru-RU" sz="2000" dirty="0" smtClean="0"/>
              <a:t>,  ля-ля-ля,</a:t>
            </a:r>
          </a:p>
          <a:p>
            <a:pPr>
              <a:buNone/>
            </a:pPr>
            <a:r>
              <a:rPr lang="ru-RU" sz="2000" dirty="0" err="1" smtClean="0"/>
              <a:t>Ля-ля-ля-ля</a:t>
            </a:r>
            <a:r>
              <a:rPr lang="ru-RU" sz="2000" dirty="0" smtClean="0"/>
              <a:t>,  ля-ля-ля. Да!</a:t>
            </a:r>
          </a:p>
          <a:p>
            <a:pPr>
              <a:buNone/>
            </a:pPr>
            <a:endParaRPr lang="ru-RU" sz="2000" dirty="0" smtClean="0"/>
          </a:p>
          <a:p>
            <a:pPr>
              <a:buNone/>
            </a:pPr>
            <a:r>
              <a:rPr lang="ru-RU" sz="2000" dirty="0" smtClean="0"/>
              <a:t>Ладушки устали,</a:t>
            </a:r>
          </a:p>
          <a:p>
            <a:pPr>
              <a:buNone/>
            </a:pPr>
            <a:r>
              <a:rPr lang="ru-RU" sz="2000" dirty="0" smtClean="0"/>
              <a:t>Ладушки поспали,</a:t>
            </a:r>
          </a:p>
          <a:p>
            <a:pPr>
              <a:buNone/>
            </a:pPr>
            <a:r>
              <a:rPr lang="ru-RU" sz="2000" dirty="0" smtClean="0"/>
              <a:t>Баю-баю, </a:t>
            </a:r>
            <a:r>
              <a:rPr lang="ru-RU" sz="2000" dirty="0" err="1" smtClean="0"/>
              <a:t>баюшки</a:t>
            </a:r>
            <a:r>
              <a:rPr lang="ru-RU" sz="2000" dirty="0" smtClean="0"/>
              <a:t>,</a:t>
            </a:r>
          </a:p>
          <a:p>
            <a:pPr>
              <a:buNone/>
            </a:pPr>
            <a:r>
              <a:rPr lang="ru-RU" sz="2000" dirty="0" smtClean="0"/>
              <a:t>Баю-баю, ладушки. Да!</a:t>
            </a:r>
            <a:endParaRPr lang="ru-RU" sz="2000" dirty="0"/>
          </a:p>
        </p:txBody>
      </p:sp>
      <p:pic>
        <p:nvPicPr>
          <p:cNvPr id="9" name="2. Ладушки-ладошки (В.Кривенко) (+) для самых маленьких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7500958" y="642918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8482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508</TotalTime>
  <Words>236</Words>
  <Application>Microsoft Office PowerPoint</Application>
  <PresentationFormat>Экран (4:3)</PresentationFormat>
  <Paragraphs>63</Paragraphs>
  <Slides>10</Slides>
  <Notes>0</Notes>
  <HiddenSlides>0</HiddenSlides>
  <MMClips>6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МБДОУ д/с № 5 «Родничок»  комбинированного вида с.Сарыг-Сеп   II группа раннего возраста (1,5-2 года) задания для дистанционного обучения (2 неделя)</vt:lpstr>
      <vt:lpstr>Маршируем дружно</vt:lpstr>
      <vt:lpstr>Мы учимся бегать</vt:lpstr>
      <vt:lpstr>Собачка</vt:lpstr>
      <vt:lpstr>Слайд 5</vt:lpstr>
      <vt:lpstr>Кошка</vt:lpstr>
      <vt:lpstr>Слайд 7</vt:lpstr>
      <vt:lpstr>Ай – да!</vt:lpstr>
      <vt:lpstr>Ладушки - ладошки</vt:lpstr>
      <vt:lpstr>Спасибо за внимание!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МБДОУ д/с № 5»Родничок» комбинированного вида с.Сарыг-Сеп   Тема: «Название проекта»</dc:title>
  <dc:creator>Ирина</dc:creator>
  <cp:lastModifiedBy>WORK</cp:lastModifiedBy>
  <cp:revision>51</cp:revision>
  <dcterms:created xsi:type="dcterms:W3CDTF">2017-09-25T05:51:55Z</dcterms:created>
  <dcterms:modified xsi:type="dcterms:W3CDTF">2020-09-25T02:43:17Z</dcterms:modified>
</cp:coreProperties>
</file>