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6" r:id="rId4"/>
    <p:sldId id="271" r:id="rId5"/>
    <p:sldId id="267" r:id="rId6"/>
    <p:sldId id="268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chaykovskiy-vremena_goda_osennyaya_pesnya.mp3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42;&#1086;&#1090;%20&#1080;%20&#1086;&#1089;&#1077;&#1085;&#1100;%20(+)obuhova.mp3" TargetMode="Externa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42;&#1086;&#1090;%20&#1080;%20&#1086;&#1089;&#1077;&#1085;&#1100;%20(-)_karaoke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72;&#1093;,%20&#1082;&#1072;&#1082;&#1072;&#1103;%20&#1086;&#1089;&#1077;&#1085;&#1100;!%20&#1047;.%20&#1056;&#1086;&#1086;&#1090;.com.mp3" TargetMode="Externa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40;&#1093;,%20&#1082;&#1072;&#1082;&#1072;&#1103;%20&#1086;&#1089;&#1077;&#1085;&#1100;!%20(-)%20.mp3" TargetMode="Externa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-)%20.mp3" TargetMode="Externa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Подготовительная 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к школе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(6-7 лет)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</a:t>
            </a:r>
            <a:r>
              <a:rPr lang="ru-RU" sz="2700" b="1" dirty="0" smtClean="0">
                <a:solidFill>
                  <a:srgbClr val="7030A0"/>
                </a:solidFill>
              </a:rPr>
              <a:t>(2 </a:t>
            </a:r>
            <a:r>
              <a:rPr lang="ru-RU" sz="2700" b="1" dirty="0" smtClean="0">
                <a:solidFill>
                  <a:srgbClr val="7030A0"/>
                </a:solidFill>
              </a:rPr>
              <a:t>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Осенняя песня</a:t>
            </a:r>
            <a:endParaRPr lang="ru-RU" dirty="0"/>
          </a:p>
        </p:txBody>
      </p:sp>
      <p:pic>
        <p:nvPicPr>
          <p:cNvPr id="4" name="chaykovskiy-vremena_goda_osennyaya_pesnya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072330" y="714356"/>
            <a:ext cx="304800" cy="304800"/>
          </a:xfrm>
          <a:prstGeom prst="rect">
            <a:avLst/>
          </a:prstGeom>
        </p:spPr>
      </p:pic>
      <p:pic>
        <p:nvPicPr>
          <p:cNvPr id="7" name="Рисунок 6" descr="oak-3899335__3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2066" y="1142984"/>
            <a:ext cx="3865215" cy="2571768"/>
          </a:xfrm>
          <a:prstGeom prst="rect">
            <a:avLst/>
          </a:prstGeom>
        </p:spPr>
      </p:pic>
      <p:pic>
        <p:nvPicPr>
          <p:cNvPr id="10" name="Рисунок 9" descr="osen_peyzazh_zhivopis_reka_les_47263_225x3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1142984"/>
            <a:ext cx="2571768" cy="3429023"/>
          </a:xfrm>
          <a:prstGeom prst="rect">
            <a:avLst/>
          </a:prstGeom>
        </p:spPr>
      </p:pic>
      <p:pic>
        <p:nvPicPr>
          <p:cNvPr id="5" name="Рисунок 4" descr="autumn-1869426__34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5720" y="4013751"/>
            <a:ext cx="4357718" cy="2453019"/>
          </a:xfrm>
          <a:prstGeom prst="rect">
            <a:avLst/>
          </a:prstGeom>
        </p:spPr>
      </p:pic>
      <p:pic>
        <p:nvPicPr>
          <p:cNvPr id="6" name="Рисунок 5" descr="forest-947706__34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43438" y="3643314"/>
            <a:ext cx="4269262" cy="2786082"/>
          </a:xfrm>
          <a:prstGeom prst="rect">
            <a:avLst/>
          </a:prstGeom>
        </p:spPr>
      </p:pic>
      <p:pic>
        <p:nvPicPr>
          <p:cNvPr id="9" name="Рисунок 8" descr="osen_listva_derevya_105861_225x3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57488" y="1142984"/>
            <a:ext cx="2269942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3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Вот и осень!</a:t>
            </a:r>
            <a:endParaRPr lang="ru-RU" dirty="0"/>
          </a:p>
        </p:txBody>
      </p:sp>
      <p:pic>
        <p:nvPicPr>
          <p:cNvPr id="5" name="Вот и осень (+)obuhov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58016" y="714356"/>
            <a:ext cx="304800" cy="304800"/>
          </a:xfrm>
          <a:prstGeom prst="rect">
            <a:avLst/>
          </a:prstGeom>
        </p:spPr>
      </p:pic>
      <p:pic>
        <p:nvPicPr>
          <p:cNvPr id="6" name="Рисунок 5" descr="osen_derevya_les_tropinka_110700_225x3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86050" y="1214422"/>
            <a:ext cx="3911230" cy="5214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6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714356"/>
            <a:ext cx="6758006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Вот </a:t>
            </a:r>
            <a:r>
              <a:rPr lang="ru-RU" dirty="0" smtClean="0"/>
              <a:t>и осень к нам пришла,</a:t>
            </a:r>
            <a:br>
              <a:rPr lang="ru-RU" dirty="0" smtClean="0"/>
            </a:br>
            <a:r>
              <a:rPr lang="ru-RU" dirty="0" smtClean="0"/>
              <a:t>Чудо сказку принесла.</a:t>
            </a:r>
            <a:br>
              <a:rPr lang="ru-RU" dirty="0" smtClean="0"/>
            </a:br>
            <a:r>
              <a:rPr lang="ru-RU" dirty="0" smtClean="0"/>
              <a:t>Вот и осень, вот и осень,</a:t>
            </a:r>
            <a:br>
              <a:rPr lang="ru-RU" dirty="0" smtClean="0"/>
            </a:br>
            <a:r>
              <a:rPr lang="ru-RU" dirty="0" smtClean="0"/>
              <a:t>Вот и осень к нам пришла.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позолоте вся листва,</a:t>
            </a:r>
            <a:br>
              <a:rPr lang="ru-RU" dirty="0" smtClean="0"/>
            </a:br>
            <a:r>
              <a:rPr lang="ru-RU" dirty="0" smtClean="0"/>
              <a:t>Вянет на лугах трава.</a:t>
            </a:r>
            <a:br>
              <a:rPr lang="ru-RU" dirty="0" smtClean="0"/>
            </a:br>
            <a:r>
              <a:rPr lang="ru-RU" dirty="0" smtClean="0"/>
              <a:t>В позолоте, в позолоте,</a:t>
            </a:r>
            <a:br>
              <a:rPr lang="ru-RU" dirty="0" smtClean="0"/>
            </a:br>
            <a:r>
              <a:rPr lang="ru-RU" dirty="0" smtClean="0"/>
              <a:t>В позолоте вся листва.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Птицы песни не поют,</a:t>
            </a:r>
            <a:br>
              <a:rPr lang="ru-RU" dirty="0" smtClean="0"/>
            </a:br>
            <a:r>
              <a:rPr lang="ru-RU" dirty="0" smtClean="0"/>
              <a:t>Улетели все на юг.</a:t>
            </a:r>
            <a:br>
              <a:rPr lang="ru-RU" dirty="0" smtClean="0"/>
            </a:br>
            <a:r>
              <a:rPr lang="ru-RU" dirty="0" smtClean="0"/>
              <a:t>Улетели, улетели,</a:t>
            </a:r>
            <a:br>
              <a:rPr lang="ru-RU" dirty="0" smtClean="0"/>
            </a:br>
            <a:r>
              <a:rPr lang="ru-RU" dirty="0" smtClean="0"/>
              <a:t>Улетели все на юг.</a:t>
            </a:r>
          </a:p>
          <a:p>
            <a:endParaRPr lang="ru-RU" dirty="0"/>
          </a:p>
        </p:txBody>
      </p:sp>
      <p:pic>
        <p:nvPicPr>
          <p:cNvPr id="4" name="Вот и осень (-)_karaok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929454" y="4286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Ах, какая осень!</a:t>
            </a:r>
            <a:endParaRPr lang="ru-RU" dirty="0"/>
          </a:p>
        </p:txBody>
      </p:sp>
      <p:pic>
        <p:nvPicPr>
          <p:cNvPr id="7" name="Рисунок 6" descr="Осень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1357298"/>
            <a:ext cx="7681401" cy="4787352"/>
          </a:xfrm>
          <a:prstGeom prst="rect">
            <a:avLst/>
          </a:prstGeom>
        </p:spPr>
      </p:pic>
      <p:pic>
        <p:nvPicPr>
          <p:cNvPr id="5" name="ах, какая осень! З. Роот.co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0089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6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000792"/>
          </a:xfrm>
        </p:spPr>
        <p:txBody>
          <a:bodyPr numCol="2"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sz="2400" dirty="0" smtClean="0"/>
              <a:t>  </a:t>
            </a:r>
          </a:p>
          <a:p>
            <a:pPr>
              <a:buNone/>
            </a:pPr>
            <a:r>
              <a:rPr lang="ru-RU" sz="2400" dirty="0" smtClean="0"/>
              <a:t>     Где ты, где ты, милая осень?</a:t>
            </a:r>
            <a:br>
              <a:rPr lang="ru-RU" sz="2400" dirty="0" smtClean="0"/>
            </a:br>
            <a:r>
              <a:rPr lang="ru-RU" sz="2400" dirty="0" smtClean="0"/>
              <a:t>Целый год тебя мы ждем.</a:t>
            </a:r>
            <a:br>
              <a:rPr lang="ru-RU" sz="2400" dirty="0" smtClean="0"/>
            </a:br>
            <a:r>
              <a:rPr lang="ru-RU" sz="2400" dirty="0" smtClean="0"/>
              <a:t>В лес осенний по тропинке</a:t>
            </a:r>
            <a:br>
              <a:rPr lang="ru-RU" sz="2400" dirty="0" smtClean="0"/>
            </a:br>
            <a:r>
              <a:rPr lang="ru-RU" sz="2400" dirty="0" smtClean="0"/>
              <a:t>Мы тебя встречать пойдем.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Ах, какая осень, ах какая.</a:t>
            </a:r>
            <a:br>
              <a:rPr lang="ru-RU" sz="2400" dirty="0" smtClean="0"/>
            </a:br>
            <a:r>
              <a:rPr lang="ru-RU" sz="2400" dirty="0" smtClean="0"/>
              <a:t>Вся из желтых листьев – золотая,</a:t>
            </a:r>
            <a:br>
              <a:rPr lang="ru-RU" sz="2400" dirty="0" smtClean="0"/>
            </a:br>
            <a:r>
              <a:rPr lang="ru-RU" sz="2400" dirty="0" smtClean="0"/>
              <a:t>И дождя серебряные капли</a:t>
            </a:r>
            <a:br>
              <a:rPr lang="ru-RU" sz="2400" dirty="0" smtClean="0"/>
            </a:br>
            <a:r>
              <a:rPr lang="ru-RU" sz="2400" dirty="0" smtClean="0"/>
              <a:t>Песенки поют.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</a:t>
            </a:r>
          </a:p>
          <a:p>
            <a:pPr>
              <a:buNone/>
            </a:pPr>
            <a:r>
              <a:rPr lang="ru-RU" sz="2400" dirty="0" smtClean="0"/>
              <a:t>    </a:t>
            </a:r>
          </a:p>
          <a:p>
            <a:pPr>
              <a:buNone/>
            </a:pPr>
            <a:r>
              <a:rPr lang="ru-RU" sz="2400" dirty="0" smtClean="0"/>
              <a:t>     В паутинках между </a:t>
            </a:r>
          </a:p>
          <a:p>
            <a:pPr>
              <a:buNone/>
            </a:pPr>
            <a:r>
              <a:rPr lang="ru-RU" sz="2400" dirty="0" smtClean="0"/>
              <a:t>     берёзок</a:t>
            </a:r>
            <a:br>
              <a:rPr lang="ru-RU" sz="2400" dirty="0" smtClean="0"/>
            </a:br>
            <a:r>
              <a:rPr lang="ru-RU" sz="2400" dirty="0" smtClean="0"/>
              <a:t>Прячет солнышко лучи.</a:t>
            </a:r>
            <a:br>
              <a:rPr lang="ru-RU" sz="2400" dirty="0" smtClean="0"/>
            </a:br>
            <a:r>
              <a:rPr lang="ru-RU" sz="2400" dirty="0" smtClean="0"/>
              <a:t>Ягоды, грибы, орешки</a:t>
            </a:r>
            <a:br>
              <a:rPr lang="ru-RU" sz="2400" dirty="0" smtClean="0"/>
            </a:br>
            <a:r>
              <a:rPr lang="ru-RU" sz="2400" dirty="0" smtClean="0"/>
              <a:t>Ты для нас прибереги.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Ветер с осенью танцует,</a:t>
            </a:r>
            <a:br>
              <a:rPr lang="ru-RU" sz="2400" dirty="0" smtClean="0"/>
            </a:br>
            <a:r>
              <a:rPr lang="ru-RU" sz="2400" dirty="0" smtClean="0"/>
              <a:t>И кружится листопад.</a:t>
            </a:r>
            <a:br>
              <a:rPr lang="ru-RU" sz="2400" dirty="0" smtClean="0"/>
            </a:br>
            <a:r>
              <a:rPr lang="ru-RU" sz="2400" dirty="0" smtClean="0"/>
              <a:t>Разноцветные листочки</a:t>
            </a:r>
            <a:br>
              <a:rPr lang="ru-RU" sz="2400" dirty="0" smtClean="0"/>
            </a:br>
            <a:r>
              <a:rPr lang="ru-RU" sz="2400" dirty="0" smtClean="0"/>
              <a:t>В вальсе радостном летят.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Осень в лесу (-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86776" y="785794"/>
            <a:ext cx="304800" cy="304800"/>
          </a:xfrm>
          <a:prstGeom prst="rect">
            <a:avLst/>
          </a:prstGeom>
        </p:spPr>
      </p:pic>
      <p:pic>
        <p:nvPicPr>
          <p:cNvPr id="5" name="Ах, какая осень! (-) 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6715140" y="5000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4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37</Words>
  <Application>Microsoft Office PowerPoint</Application>
  <PresentationFormat>Экран (4:3)</PresentationFormat>
  <Paragraphs>17</Paragraphs>
  <Slides>7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 5 «Родничок»  комбинированного вида с.Сарыг-Сеп   Подготовительная  к школе группа (6-7 лет) задания для дистанционного обучения (2 неделя)</vt:lpstr>
      <vt:lpstr>Осенняя песня</vt:lpstr>
      <vt:lpstr>Вот и осень!</vt:lpstr>
      <vt:lpstr>Слайд 4</vt:lpstr>
      <vt:lpstr>Ах, какая осень!</vt:lpstr>
      <vt:lpstr>Слайд 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48</cp:revision>
  <dcterms:created xsi:type="dcterms:W3CDTF">2017-09-25T05:51:55Z</dcterms:created>
  <dcterms:modified xsi:type="dcterms:W3CDTF">2020-09-25T01:50:20Z</dcterms:modified>
</cp:coreProperties>
</file>