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66" r:id="rId4"/>
    <p:sldId id="267" r:id="rId5"/>
    <p:sldId id="268" r:id="rId6"/>
    <p:sldId id="269" r:id="rId7"/>
    <p:sldId id="270" r:id="rId8"/>
    <p:sldId id="272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084;&#1087;3\2019%20-%202020%20&#1091;&#1095;&#1077;&#1073;&#1085;&#1099;&#1081;%20&#1075;&#1086;&#1076;\&#1054;&#1057;&#1045;&#1053;&#1053;&#1048;&#1045;%20&#1055;&#1056;&#1040;&#1047;&#1044;&#1053;&#1048;&#1050;&#1048;\&#1042;&#1086;&#1083;&#1096;&#1077;&#1073;&#1085;&#1080;&#1094;&#1072;%20&#1054;&#1089;&#1077;&#1085;&#1100;.%20&#1057;&#1088;.&#1075;&#1088;.%20&#8470;1%20&#1080;%20&#8470;2.%202019,%20&#1086;&#1082;&#1090;&#1103;&#1073;&#1088;&#1100;\12.%20&#1058;&#1072;&#1085;&#1077;&#1094;%20&#1076;&#1077;&#1074;&#1086;&#1095;&#1077;&#1082;.%20&#1058;&#1091;&#1093;&#1084;&#1072;&#1085;&#1086;&#1074;%20&#1080;%20&#1053;&#1077;&#1087;&#1086;&#1089;&#1077;&#1076;&#1099;%20-%20&#1042;&#1080;&#1085;&#1086;&#1074;&#1072;&#1090;&#1072;&#1103;%20&#1090;&#1091;&#1095;&#1082;&#1072;_(Inkompmusic.ru)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chto_nam_osen_prineset.mp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54;&#1089;&#1077;&#1085;&#1100;%20&#1074;%20&#1075;&#1086;&#1089;&#1090;&#1080;%20&#1082;%20&#1085;&#1072;&#1084;%20&#1080;&#1076;&#1105;&#1090;%20(+)%20&#1043;&#1086;&#1084;&#1086;&#1085;&#1086;&#1074;&#1072;.mp3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54;&#1089;&#1077;&#1085;&#1100;%20&#1074;%20&#1075;&#1086;&#1089;&#1090;&#1080;%20&#1082;%20&#1085;&#1072;&#1084;%20&#1080;&#1076;&#1105;&#1090;%20(-)%20&#1043;&#1086;&#1084;&#1086;&#1085;&#1086;&#1074;&#1072;%20.mp3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08%20&#1048;&#1075;&#1088;&#1072;%20&#1089;%20&#1084;&#1080;&#1096;&#1082;&#1086;&#1081;.mp3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439248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МБДОУ </a:t>
            </a:r>
            <a:r>
              <a:rPr lang="ru-RU" sz="2800" b="1" dirty="0">
                <a:solidFill>
                  <a:srgbClr val="7030A0"/>
                </a:solidFill>
              </a:rPr>
              <a:t>д/с № </a:t>
            </a:r>
            <a:r>
              <a:rPr lang="ru-RU" sz="2800" b="1" dirty="0" smtClean="0">
                <a:solidFill>
                  <a:srgbClr val="7030A0"/>
                </a:solidFill>
              </a:rPr>
              <a:t>5 «Родничок</a:t>
            </a:r>
            <a:r>
              <a:rPr lang="ru-RU" sz="2800" b="1" dirty="0">
                <a:solidFill>
                  <a:srgbClr val="7030A0"/>
                </a:solidFill>
              </a:rPr>
              <a:t>» </a:t>
            </a:r>
            <a:r>
              <a:rPr lang="ru-RU" sz="2800" b="1" dirty="0" smtClean="0">
                <a:solidFill>
                  <a:srgbClr val="7030A0"/>
                </a:solidFill>
              </a:rPr>
              <a:t/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комбинированного </a:t>
            </a:r>
            <a:r>
              <a:rPr lang="ru-RU" sz="2800" b="1" dirty="0">
                <a:solidFill>
                  <a:srgbClr val="7030A0"/>
                </a:solidFill>
              </a:rPr>
              <a:t>вида с.Сарыг-Сеп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5400" b="1" dirty="0" smtClean="0">
                <a:solidFill>
                  <a:srgbClr val="7030A0"/>
                </a:solidFill>
              </a:rPr>
              <a:t>Средняя группа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5400" b="1" dirty="0" smtClean="0">
                <a:solidFill>
                  <a:srgbClr val="7030A0"/>
                </a:solidFill>
              </a:rPr>
              <a:t>(4-5 лет)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2700" b="1" dirty="0" smtClean="0">
                <a:solidFill>
                  <a:srgbClr val="7030A0"/>
                </a:solidFill>
              </a:rPr>
              <a:t>задания для дистанционного обучения </a:t>
            </a:r>
            <a:r>
              <a:rPr lang="ru-RU" sz="2700" b="1" dirty="0" smtClean="0">
                <a:solidFill>
                  <a:srgbClr val="7030A0"/>
                </a:solidFill>
              </a:rPr>
              <a:t>(2 </a:t>
            </a:r>
            <a:r>
              <a:rPr lang="ru-RU" sz="2700" b="1" dirty="0" smtClean="0">
                <a:solidFill>
                  <a:srgbClr val="7030A0"/>
                </a:solidFill>
              </a:rPr>
              <a:t>неделя)</a:t>
            </a: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solidFill>
                  <a:srgbClr val="7030A0"/>
                </a:solidFill>
              </a:rPr>
              <a:t>Выполнил: музыкальный руководитель Трегубова Виктория Владимировна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948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Виноватая тучка</a:t>
            </a:r>
            <a:endParaRPr lang="ru-RU" sz="4800" dirty="0"/>
          </a:p>
        </p:txBody>
      </p:sp>
      <p:pic>
        <p:nvPicPr>
          <p:cNvPr id="5" name="Рисунок 4" descr="868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1538" y="1357298"/>
            <a:ext cx="7088564" cy="5000660"/>
          </a:xfrm>
          <a:prstGeom prst="rect">
            <a:avLst/>
          </a:prstGeom>
        </p:spPr>
      </p:pic>
      <p:pic>
        <p:nvPicPr>
          <p:cNvPr id="10" name="12. Танец девочек. Тухманов и Непоседы - Виноватая тучка_(Inkompmusic.ru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429520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349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1214446"/>
          </a:xfrm>
        </p:spPr>
        <p:txBody>
          <a:bodyPr/>
          <a:lstStyle/>
          <a:p>
            <a:r>
              <a:rPr lang="ru-RU" dirty="0" smtClean="0"/>
              <a:t>Что нам осень принесёт?</a:t>
            </a:r>
            <a:endParaRPr lang="ru-RU" dirty="0"/>
          </a:p>
        </p:txBody>
      </p:sp>
      <p:pic>
        <p:nvPicPr>
          <p:cNvPr id="4" name="Содержимое 3" descr="скачанные файлы (Осень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38551"/>
            <a:ext cx="9144000" cy="6896552"/>
          </a:xfrm>
        </p:spPr>
      </p:pic>
      <p:sp>
        <p:nvSpPr>
          <p:cNvPr id="5" name="TextBox 4"/>
          <p:cNvSpPr txBox="1"/>
          <p:nvPr/>
        </p:nvSpPr>
        <p:spPr>
          <a:xfrm>
            <a:off x="714348" y="428604"/>
            <a:ext cx="7429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Что нам осень принесёт?</a:t>
            </a:r>
            <a:endParaRPr lang="ru-RU" sz="4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500042"/>
            <a:ext cx="8329642" cy="600079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Что нам осень принесет? </a:t>
            </a:r>
            <a:br>
              <a:rPr lang="ru-RU" b="1" dirty="0" smtClean="0"/>
            </a:br>
            <a:r>
              <a:rPr lang="ru-RU" b="1" dirty="0" smtClean="0"/>
              <a:t>Что нам осень принесет? </a:t>
            </a:r>
            <a:br>
              <a:rPr lang="ru-RU" b="1" dirty="0" smtClean="0"/>
            </a:br>
            <a:r>
              <a:rPr lang="ru-RU" b="1" dirty="0" smtClean="0"/>
              <a:t>- Яблоки румяные, сладкий мед, </a:t>
            </a:r>
            <a:br>
              <a:rPr lang="ru-RU" b="1" dirty="0" smtClean="0"/>
            </a:br>
            <a:r>
              <a:rPr lang="ru-RU" b="1" dirty="0" smtClean="0"/>
              <a:t>Яблоки румяные, сладкий мед. 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Что нам осень принесет? </a:t>
            </a:r>
            <a:br>
              <a:rPr lang="ru-RU" b="1" dirty="0" smtClean="0"/>
            </a:br>
            <a:r>
              <a:rPr lang="ru-RU" b="1" dirty="0" smtClean="0"/>
              <a:t>Что нам осень принесет? </a:t>
            </a:r>
            <a:br>
              <a:rPr lang="ru-RU" b="1" dirty="0" smtClean="0"/>
            </a:br>
            <a:r>
              <a:rPr lang="ru-RU" b="1" dirty="0" smtClean="0"/>
              <a:t>- Разных овощей полный огород, </a:t>
            </a:r>
            <a:br>
              <a:rPr lang="ru-RU" b="1" dirty="0" smtClean="0"/>
            </a:br>
            <a:r>
              <a:rPr lang="ru-RU" b="1" dirty="0" smtClean="0"/>
              <a:t>Разных овощей полный огород! 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Что нам осень принесет? </a:t>
            </a:r>
            <a:br>
              <a:rPr lang="ru-RU" b="1" dirty="0" smtClean="0"/>
            </a:br>
            <a:r>
              <a:rPr lang="ru-RU" b="1" dirty="0" smtClean="0"/>
              <a:t>Что нам осень принесет? </a:t>
            </a:r>
            <a:br>
              <a:rPr lang="ru-RU" b="1" dirty="0" smtClean="0"/>
            </a:br>
            <a:r>
              <a:rPr lang="ru-RU" b="1" dirty="0" smtClean="0"/>
              <a:t>- Золотого хлебушка на весь год, </a:t>
            </a:r>
            <a:br>
              <a:rPr lang="ru-RU" b="1" dirty="0" smtClean="0"/>
            </a:br>
            <a:r>
              <a:rPr lang="ru-RU" b="1" dirty="0" smtClean="0"/>
              <a:t>Золотого хлебушка на весь год!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6" name="chto_nam_osen_prinese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72396" y="78579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27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</p:spPr>
        <p:txBody>
          <a:bodyPr/>
          <a:lstStyle/>
          <a:p>
            <a:r>
              <a:rPr lang="ru-RU" dirty="0" smtClean="0"/>
              <a:t>Осень в гости к нам идёт</a:t>
            </a:r>
            <a:endParaRPr lang="ru-RU" dirty="0"/>
          </a:p>
        </p:txBody>
      </p:sp>
      <p:pic>
        <p:nvPicPr>
          <p:cNvPr id="4" name="Содержимое 3" descr="Осень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928662" y="1571612"/>
            <a:ext cx="7500990" cy="4674913"/>
          </a:xfrm>
        </p:spPr>
      </p:pic>
      <p:pic>
        <p:nvPicPr>
          <p:cNvPr id="5" name="Осень в гости к нам идёт (+) Гомонов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072462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584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5918" y="571480"/>
            <a:ext cx="7858180" cy="578647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     Листик желтый, листик желтый</a:t>
            </a:r>
            <a:br>
              <a:rPr lang="ru-RU" b="1" dirty="0" smtClean="0"/>
            </a:br>
            <a:r>
              <a:rPr lang="ru-RU" b="1" dirty="0" smtClean="0"/>
              <a:t>На дорожку упадет.</a:t>
            </a:r>
            <a:br>
              <a:rPr lang="ru-RU" b="1" dirty="0" smtClean="0"/>
            </a:br>
            <a:r>
              <a:rPr lang="ru-RU" b="1" dirty="0" smtClean="0"/>
              <a:t>Это значит, это значит</a:t>
            </a:r>
            <a:br>
              <a:rPr lang="ru-RU" b="1" dirty="0" smtClean="0"/>
            </a:br>
            <a:r>
              <a:rPr lang="ru-RU" b="1" dirty="0" smtClean="0"/>
              <a:t>Осень в гости к нам идет!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Припев:</a:t>
            </a:r>
            <a:br>
              <a:rPr lang="ru-RU" b="1" dirty="0" smtClean="0"/>
            </a:br>
            <a:r>
              <a:rPr lang="ru-RU" b="1" dirty="0" smtClean="0"/>
              <a:t>Приходи, красавица,</a:t>
            </a:r>
            <a:br>
              <a:rPr lang="ru-RU" b="1" dirty="0" smtClean="0"/>
            </a:br>
            <a:r>
              <a:rPr lang="ru-RU" b="1" dirty="0" smtClean="0"/>
              <a:t>Осень золотая.</a:t>
            </a:r>
            <a:br>
              <a:rPr lang="ru-RU" b="1" dirty="0" smtClean="0"/>
            </a:br>
            <a:r>
              <a:rPr lang="ru-RU" b="1" dirty="0" smtClean="0"/>
              <a:t>Деткам очень нравится</a:t>
            </a:r>
            <a:br>
              <a:rPr lang="ru-RU" b="1" dirty="0" smtClean="0"/>
            </a:br>
            <a:r>
              <a:rPr lang="ru-RU" b="1" dirty="0" smtClean="0"/>
              <a:t>Осень золотая.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Вот из тучки дождик, дождик</a:t>
            </a:r>
            <a:br>
              <a:rPr lang="ru-RU" b="1" dirty="0" smtClean="0"/>
            </a:br>
            <a:r>
              <a:rPr lang="ru-RU" b="1" dirty="0" smtClean="0"/>
              <a:t>На ладошку упадет.</a:t>
            </a:r>
            <a:br>
              <a:rPr lang="ru-RU" b="1" dirty="0" smtClean="0"/>
            </a:br>
            <a:r>
              <a:rPr lang="ru-RU" b="1" dirty="0" smtClean="0"/>
              <a:t>Это значит, это значит</a:t>
            </a:r>
            <a:br>
              <a:rPr lang="ru-RU" b="1" dirty="0" smtClean="0"/>
            </a:br>
            <a:r>
              <a:rPr lang="ru-RU" b="1" dirty="0" smtClean="0"/>
              <a:t>Осень в гости к нам идет!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Припев.</a:t>
            </a:r>
            <a:endParaRPr lang="ru-RU" dirty="0"/>
          </a:p>
        </p:txBody>
      </p:sp>
      <p:pic>
        <p:nvPicPr>
          <p:cNvPr id="4" name="Осень в гости к нам идёт (-) Гомонова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00958" y="57148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5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 с Мишкой</a:t>
            </a:r>
            <a:endParaRPr lang="ru-RU" dirty="0"/>
          </a:p>
        </p:txBody>
      </p:sp>
      <p:pic>
        <p:nvPicPr>
          <p:cNvPr id="5" name="Содержимое 4" descr="Мишк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28794" y="1285860"/>
            <a:ext cx="5572164" cy="5305669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28794" y="1071546"/>
            <a:ext cx="5929354" cy="464347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4400" dirty="0" smtClean="0"/>
              <a:t>Мишка косолапый</a:t>
            </a:r>
          </a:p>
          <a:p>
            <a:pPr>
              <a:lnSpc>
                <a:spcPct val="150000"/>
              </a:lnSpc>
              <a:buNone/>
            </a:pPr>
            <a:r>
              <a:rPr lang="ru-RU" sz="4400" dirty="0" smtClean="0"/>
              <a:t>Манит деток лапой,</a:t>
            </a:r>
          </a:p>
          <a:p>
            <a:pPr>
              <a:lnSpc>
                <a:spcPct val="150000"/>
              </a:lnSpc>
              <a:buNone/>
            </a:pPr>
            <a:r>
              <a:rPr lang="ru-RU" sz="4400" dirty="0" smtClean="0"/>
              <a:t>Приглашает всех гулять,</a:t>
            </a:r>
          </a:p>
          <a:p>
            <a:pPr>
              <a:lnSpc>
                <a:spcPct val="150000"/>
              </a:lnSpc>
              <a:buNone/>
            </a:pPr>
            <a:r>
              <a:rPr lang="ru-RU" sz="4400" dirty="0" smtClean="0"/>
              <a:t>В догонялки поиграть.</a:t>
            </a:r>
          </a:p>
          <a:p>
            <a:pPr>
              <a:lnSpc>
                <a:spcPct val="150000"/>
              </a:lnSpc>
              <a:buNone/>
            </a:pPr>
            <a:endParaRPr lang="ru-RU" sz="4400" dirty="0"/>
          </a:p>
        </p:txBody>
      </p:sp>
      <p:pic>
        <p:nvPicPr>
          <p:cNvPr id="4" name="08 Игра с мишкой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72396" y="150017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6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59</Words>
  <Application>Microsoft Office PowerPoint</Application>
  <PresentationFormat>Экран (4:3)</PresentationFormat>
  <Paragraphs>14</Paragraphs>
  <Slides>9</Slides>
  <Notes>0</Notes>
  <HiddenSlides>0</HiddenSlides>
  <MMClips>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МБДОУ д/с № 5 «Родничок»  комбинированного вида с.Сарыг-Сеп   Средняя группа (4-5 лет) задания для дистанционного обучения (2 неделя)</vt:lpstr>
      <vt:lpstr>Виноватая тучка</vt:lpstr>
      <vt:lpstr>Что нам осень принесёт?</vt:lpstr>
      <vt:lpstr>Слайд 4</vt:lpstr>
      <vt:lpstr>Осень в гости к нам идёт</vt:lpstr>
      <vt:lpstr>Слайд 6</vt:lpstr>
      <vt:lpstr>Игра с Мишкой</vt:lpstr>
      <vt:lpstr>Слайд 8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47</cp:revision>
  <dcterms:created xsi:type="dcterms:W3CDTF">2017-09-25T05:51:55Z</dcterms:created>
  <dcterms:modified xsi:type="dcterms:W3CDTF">2020-09-25T02:06:15Z</dcterms:modified>
</cp:coreProperties>
</file>