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9" r:id="rId4"/>
    <p:sldId id="267" r:id="rId5"/>
    <p:sldId id="268" r:id="rId6"/>
    <p:sldId id="26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&#1054;&#1089;&#1077;&#1085;&#1100;,%20&#1084;&#1080;&#1083;&#1072;&#1103;,%20&#1096;&#1091;&#1088;&#1096;&#1080;%20(+)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&#1084;&#1087;3\2019%20-%202020%20&#1091;&#1095;&#1077;&#1073;&#1085;&#1099;&#1081;%20&#1075;&#1086;&#1076;\&#1054;&#1057;&#1045;&#1053;&#1053;&#1048;&#1045;%20&#1055;&#1056;&#1040;&#1047;&#1044;&#1053;&#1048;&#1050;&#1048;\&#1042;%20&#1075;&#1086;&#1089;&#1090;&#1103;&#1093;%20&#1091;%20&#1054;&#1089;&#1077;&#1085;&#1080;.%20&#1057;&#1090;&#1072;&#1088;&#1096;&#1072;&#1103;%201%20&#1080;%202\11.%20&#1061;&#1086;&#1088;&#1086;&#1074;&#1086;&#1076;%20&#1054;&#1089;&#1077;&#1085;&#1100;%20&#1084;&#1080;&#1083;&#1072;&#1103;,%20&#1096;&#1091;&#1088;&#1096;&#1080;.mp3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&#1054;&#1089;&#1077;&#1085;&#1100;%20&#1074;%20&#1083;&#1077;&#1089;&#1091;%20(+)%20.mp3" TargetMode="Externa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&#1054;&#1089;&#1077;&#1085;&#1100;%20&#1074;%20&#1083;&#1077;&#1089;&#1091;%20(-)%20.mp3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252520" cy="68627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439248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МБДОУ </a:t>
            </a:r>
            <a:r>
              <a:rPr lang="ru-RU" sz="2800" b="1" dirty="0">
                <a:solidFill>
                  <a:srgbClr val="7030A0"/>
                </a:solidFill>
              </a:rPr>
              <a:t>д/с № </a:t>
            </a:r>
            <a:r>
              <a:rPr lang="ru-RU" sz="2800" b="1" dirty="0" smtClean="0">
                <a:solidFill>
                  <a:srgbClr val="7030A0"/>
                </a:solidFill>
              </a:rPr>
              <a:t>5 «Родничок</a:t>
            </a:r>
            <a:r>
              <a:rPr lang="ru-RU" sz="2800" b="1" dirty="0">
                <a:solidFill>
                  <a:srgbClr val="7030A0"/>
                </a:solidFill>
              </a:rPr>
              <a:t>» </a:t>
            </a:r>
            <a:r>
              <a:rPr lang="ru-RU" sz="2800" b="1" dirty="0" smtClean="0">
                <a:solidFill>
                  <a:srgbClr val="7030A0"/>
                </a:solidFill>
              </a:rPr>
              <a:t/>
            </a:r>
            <a:br>
              <a:rPr lang="ru-RU" sz="2800" b="1" dirty="0" smtClean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>комбинированного </a:t>
            </a:r>
            <a:r>
              <a:rPr lang="ru-RU" sz="2800" b="1" dirty="0">
                <a:solidFill>
                  <a:srgbClr val="7030A0"/>
                </a:solidFill>
              </a:rPr>
              <a:t>вида с.Сарыг-Сеп</a:t>
            </a: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sz="5400" b="1" dirty="0" smtClean="0">
                <a:solidFill>
                  <a:srgbClr val="7030A0"/>
                </a:solidFill>
              </a:rPr>
              <a:t>Старшая группа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5400" b="1" dirty="0" smtClean="0">
                <a:solidFill>
                  <a:srgbClr val="7030A0"/>
                </a:solidFill>
              </a:rPr>
              <a:t>(5-6 лет)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2700" b="1" dirty="0" smtClean="0">
                <a:solidFill>
                  <a:srgbClr val="7030A0"/>
                </a:solidFill>
              </a:rPr>
              <a:t>задания для дистанционного обучения </a:t>
            </a:r>
            <a:r>
              <a:rPr lang="ru-RU" sz="2700" b="1" dirty="0" smtClean="0">
                <a:solidFill>
                  <a:srgbClr val="7030A0"/>
                </a:solidFill>
              </a:rPr>
              <a:t>(2 </a:t>
            </a:r>
            <a:r>
              <a:rPr lang="ru-RU" sz="2700" b="1" dirty="0" smtClean="0">
                <a:solidFill>
                  <a:srgbClr val="7030A0"/>
                </a:solidFill>
              </a:rPr>
              <a:t>неделя)</a:t>
            </a:r>
            <a:endParaRPr lang="ru-RU" sz="27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5864696" cy="108012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 smtClean="0">
                <a:solidFill>
                  <a:srgbClr val="7030A0"/>
                </a:solidFill>
              </a:rPr>
              <a:t>Выполнил: музыкальный руководитель Трегубова Виктория Владимировна</a:t>
            </a:r>
            <a:endParaRPr lang="ru-RU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9481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Осень милая, шурши</a:t>
            </a:r>
            <a:endParaRPr lang="ru-RU" dirty="0"/>
          </a:p>
        </p:txBody>
      </p:sp>
      <p:pic>
        <p:nvPicPr>
          <p:cNvPr id="6" name="Содержимое 5" descr="14586637-640x477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428728" y="1428736"/>
            <a:ext cx="6679624" cy="4978407"/>
          </a:xfrm>
        </p:spPr>
      </p:pic>
      <p:pic>
        <p:nvPicPr>
          <p:cNvPr id="7" name="Осень, милая, шурши (+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500958" y="64291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12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Осень милая, шурши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525963"/>
          </a:xfrm>
        </p:spPr>
        <p:txBody>
          <a:bodyPr numCol="2"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  </a:t>
            </a:r>
            <a:r>
              <a:rPr lang="ru-RU" dirty="0" smtClean="0"/>
              <a:t>                                                         </a:t>
            </a:r>
            <a:r>
              <a:rPr lang="ru-RU" dirty="0" smtClean="0"/>
              <a:t> </a:t>
            </a:r>
            <a:r>
              <a:rPr lang="ru-RU" b="1" dirty="0" smtClean="0"/>
              <a:t>Осень </a:t>
            </a:r>
            <a:r>
              <a:rPr lang="ru-RU" b="1" dirty="0" smtClean="0"/>
              <a:t>очень хороша,</a:t>
            </a:r>
          </a:p>
          <a:p>
            <a:pPr>
              <a:buNone/>
            </a:pPr>
            <a:r>
              <a:rPr lang="ru-RU" b="1" dirty="0" smtClean="0"/>
              <a:t>     Хороша</a:t>
            </a:r>
            <a:r>
              <a:rPr lang="ru-RU" b="1" dirty="0" smtClean="0"/>
              <a:t>, хороша.</a:t>
            </a:r>
          </a:p>
          <a:p>
            <a:pPr>
              <a:buNone/>
            </a:pPr>
            <a:r>
              <a:rPr lang="ru-RU" b="1" dirty="0" smtClean="0"/>
              <a:t>     Осень </a:t>
            </a:r>
            <a:r>
              <a:rPr lang="ru-RU" b="1" dirty="0" smtClean="0"/>
              <a:t>ходит не спеша,</a:t>
            </a:r>
          </a:p>
          <a:p>
            <a:pPr>
              <a:buNone/>
            </a:pPr>
            <a:r>
              <a:rPr lang="ru-RU" b="1" dirty="0" smtClean="0"/>
              <a:t>     Ходит </a:t>
            </a:r>
            <a:r>
              <a:rPr lang="ru-RU" b="1" dirty="0" smtClean="0"/>
              <a:t>не спеша.</a:t>
            </a:r>
          </a:p>
          <a:p>
            <a:pPr>
              <a:buNone/>
            </a:pPr>
            <a:r>
              <a:rPr lang="ru-RU" b="1" dirty="0" smtClean="0"/>
              <a:t>     Есть </a:t>
            </a:r>
            <a:r>
              <a:rPr lang="ru-RU" b="1" dirty="0" smtClean="0"/>
              <a:t>у Осени наряд</a:t>
            </a:r>
          </a:p>
          <a:p>
            <a:pPr>
              <a:buNone/>
            </a:pPr>
            <a:r>
              <a:rPr lang="ru-RU" b="1" dirty="0" smtClean="0"/>
              <a:t>     Золотой</a:t>
            </a:r>
            <a:r>
              <a:rPr lang="ru-RU" b="1" dirty="0" smtClean="0"/>
              <a:t>, золотой.</a:t>
            </a:r>
          </a:p>
          <a:p>
            <a:pPr>
              <a:buNone/>
            </a:pPr>
            <a:r>
              <a:rPr lang="ru-RU" b="1" dirty="0" smtClean="0"/>
              <a:t>     Удивляет </a:t>
            </a:r>
            <a:r>
              <a:rPr lang="ru-RU" b="1" dirty="0" smtClean="0"/>
              <a:t>всех подряд</a:t>
            </a:r>
          </a:p>
          <a:p>
            <a:pPr>
              <a:buNone/>
            </a:pPr>
            <a:r>
              <a:rPr lang="ru-RU" b="1" dirty="0" smtClean="0"/>
              <a:t>     Осень </a:t>
            </a:r>
            <a:r>
              <a:rPr lang="ru-RU" b="1" dirty="0" smtClean="0"/>
              <a:t>красотой.</a:t>
            </a:r>
          </a:p>
          <a:p>
            <a:pPr>
              <a:buNone/>
            </a:pPr>
            <a:r>
              <a:rPr lang="ru-RU" b="1" dirty="0" smtClean="0"/>
              <a:t> </a:t>
            </a:r>
          </a:p>
          <a:p>
            <a:pPr>
              <a:buNone/>
            </a:pPr>
            <a:r>
              <a:rPr lang="ru-RU" b="1" dirty="0" smtClean="0"/>
              <a:t>      Припев</a:t>
            </a:r>
            <a:r>
              <a:rPr lang="ru-RU" b="1" dirty="0" smtClean="0"/>
              <a:t>:</a:t>
            </a:r>
          </a:p>
          <a:p>
            <a:pPr>
              <a:buNone/>
            </a:pPr>
            <a:r>
              <a:rPr lang="ru-RU" b="1" dirty="0" smtClean="0"/>
              <a:t>     Осень </a:t>
            </a:r>
            <a:r>
              <a:rPr lang="ru-RU" b="1" dirty="0" smtClean="0"/>
              <a:t>милая, шурши</a:t>
            </a:r>
          </a:p>
          <a:p>
            <a:pPr>
              <a:buNone/>
            </a:pPr>
            <a:r>
              <a:rPr lang="ru-RU" b="1" dirty="0" smtClean="0"/>
              <a:t>     Листьями </a:t>
            </a:r>
            <a:r>
              <a:rPr lang="ru-RU" b="1" dirty="0" smtClean="0"/>
              <a:t>вокруг.</a:t>
            </a:r>
          </a:p>
          <a:p>
            <a:pPr>
              <a:buNone/>
            </a:pPr>
            <a:r>
              <a:rPr lang="ru-RU" b="1" dirty="0" smtClean="0"/>
              <a:t>Провожать не спеши</a:t>
            </a:r>
          </a:p>
          <a:p>
            <a:pPr>
              <a:buNone/>
            </a:pPr>
            <a:r>
              <a:rPr lang="ru-RU" b="1" dirty="0" smtClean="0"/>
              <a:t>Журавлей на юг.</a:t>
            </a:r>
          </a:p>
          <a:p>
            <a:pPr>
              <a:buNone/>
            </a:pPr>
            <a:r>
              <a:rPr lang="ru-RU" b="1" dirty="0" smtClean="0"/>
              <a:t> 2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Осень долго не грустит,</a:t>
            </a:r>
          </a:p>
          <a:p>
            <a:pPr>
              <a:buNone/>
            </a:pPr>
            <a:r>
              <a:rPr lang="ru-RU" b="1" dirty="0" smtClean="0"/>
              <a:t>Не грустит, не грустит.</a:t>
            </a:r>
          </a:p>
          <a:p>
            <a:pPr>
              <a:buNone/>
            </a:pPr>
            <a:r>
              <a:rPr lang="ru-RU" b="1" dirty="0" smtClean="0"/>
              <a:t>Даже если снег летит,</a:t>
            </a:r>
          </a:p>
          <a:p>
            <a:pPr>
              <a:buNone/>
            </a:pPr>
            <a:r>
              <a:rPr lang="ru-RU" b="1" dirty="0" smtClean="0"/>
              <a:t>Снег с дождем летит.</a:t>
            </a:r>
          </a:p>
          <a:p>
            <a:pPr>
              <a:buNone/>
            </a:pPr>
            <a:r>
              <a:rPr lang="ru-RU" b="1" dirty="0" smtClean="0"/>
              <a:t>Мокрым стал ее наряд,</a:t>
            </a:r>
          </a:p>
          <a:p>
            <a:pPr>
              <a:buNone/>
            </a:pPr>
            <a:r>
              <a:rPr lang="ru-RU" b="1" dirty="0" smtClean="0"/>
              <a:t>Стал он тоньше, чем был.</a:t>
            </a:r>
          </a:p>
          <a:p>
            <a:pPr>
              <a:buNone/>
            </a:pPr>
            <a:r>
              <a:rPr lang="ru-RU" b="1" dirty="0" smtClean="0"/>
              <a:t>Все равно огнем горят</a:t>
            </a:r>
          </a:p>
          <a:p>
            <a:pPr>
              <a:buNone/>
            </a:pPr>
            <a:r>
              <a:rPr lang="ru-RU" b="1" dirty="0" smtClean="0"/>
              <a:t>Ягоды рябин.</a:t>
            </a:r>
          </a:p>
          <a:p>
            <a:pPr>
              <a:buNone/>
            </a:pPr>
            <a:r>
              <a:rPr lang="ru-RU" b="1" dirty="0" smtClean="0"/>
              <a:t>Припев: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11. Хоровод Осень милая, шурши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715272" y="71435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96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Осень в лесу</a:t>
            </a:r>
            <a:endParaRPr lang="ru-RU" dirty="0"/>
          </a:p>
        </p:txBody>
      </p:sp>
      <p:pic>
        <p:nvPicPr>
          <p:cNvPr id="7" name="Рисунок 6" descr="Осень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34" y="1357298"/>
            <a:ext cx="8252905" cy="5143536"/>
          </a:xfrm>
          <a:prstGeom prst="rect">
            <a:avLst/>
          </a:prstGeom>
        </p:spPr>
      </p:pic>
      <p:pic>
        <p:nvPicPr>
          <p:cNvPr id="8" name="Осень в лесу (+)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000892" y="71435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853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428604"/>
            <a:ext cx="8229600" cy="6000792"/>
          </a:xfrm>
        </p:spPr>
        <p:txBody>
          <a:bodyPr numCol="2"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Осень, осень, осень</a:t>
            </a:r>
            <a:br>
              <a:rPr lang="ru-RU" dirty="0" smtClean="0"/>
            </a:br>
            <a:r>
              <a:rPr lang="ru-RU" dirty="0" smtClean="0"/>
              <a:t>Снова к нам пришла.</a:t>
            </a:r>
            <a:br>
              <a:rPr lang="ru-RU" dirty="0" smtClean="0"/>
            </a:br>
            <a:r>
              <a:rPr lang="ru-RU" dirty="0" smtClean="0"/>
              <a:t>Осень, осень, осень -</a:t>
            </a:r>
            <a:br>
              <a:rPr lang="ru-RU" dirty="0" smtClean="0"/>
            </a:br>
            <a:r>
              <a:rPr lang="ru-RU" dirty="0" smtClean="0"/>
              <a:t>Чудная пора.</a:t>
            </a:r>
            <a:br>
              <a:rPr lang="ru-RU" dirty="0" smtClean="0"/>
            </a:br>
            <a:r>
              <a:rPr lang="ru-RU" dirty="0" smtClean="0"/>
              <a:t>В золотом наряде</a:t>
            </a:r>
            <a:br>
              <a:rPr lang="ru-RU" dirty="0" smtClean="0"/>
            </a:br>
            <a:r>
              <a:rPr lang="ru-RU" dirty="0" smtClean="0"/>
              <a:t>Парки и сады.</a:t>
            </a:r>
            <a:br>
              <a:rPr lang="ru-RU" dirty="0" smtClean="0"/>
            </a:br>
            <a:r>
              <a:rPr lang="ru-RU" dirty="0" smtClean="0"/>
              <a:t>Осень, осень ждали</a:t>
            </a:r>
            <a:br>
              <a:rPr lang="ru-RU" dirty="0" smtClean="0"/>
            </a:br>
            <a:r>
              <a:rPr lang="ru-RU" dirty="0" smtClean="0"/>
              <a:t>С нетерпеньем мы.</a:t>
            </a:r>
          </a:p>
          <a:p>
            <a:pPr>
              <a:buNone/>
            </a:pPr>
            <a:r>
              <a:rPr lang="ru-RU" b="1" i="1" dirty="0" smtClean="0"/>
              <a:t>Припев: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Парам-пам-пам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Парам-пам-пам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А в лесу чудесно -</a:t>
            </a:r>
            <a:br>
              <a:rPr lang="ru-RU" dirty="0" smtClean="0"/>
            </a:br>
            <a:r>
              <a:rPr lang="ru-RU" dirty="0" smtClean="0"/>
              <a:t>Просто красота!</a:t>
            </a:r>
            <a:br>
              <a:rPr lang="ru-RU" dirty="0" smtClean="0"/>
            </a:br>
            <a:r>
              <a:rPr lang="ru-RU" dirty="0" smtClean="0"/>
              <a:t>И тропинка тянется</a:t>
            </a:r>
            <a:br>
              <a:rPr lang="ru-RU" dirty="0" smtClean="0"/>
            </a:br>
            <a:r>
              <a:rPr lang="ru-RU" dirty="0" smtClean="0"/>
              <a:t>Прямо вдоль пруда.</a:t>
            </a:r>
            <a:br>
              <a:rPr lang="ru-RU" dirty="0" smtClean="0"/>
            </a:br>
            <a:r>
              <a:rPr lang="ru-RU" dirty="0" smtClean="0"/>
              <a:t>На кусту калины</a:t>
            </a:r>
            <a:br>
              <a:rPr lang="ru-RU" dirty="0" smtClean="0"/>
            </a:br>
            <a:r>
              <a:rPr lang="ru-RU" dirty="0" smtClean="0"/>
              <a:t>Ягоды висят,</a:t>
            </a:r>
            <a:br>
              <a:rPr lang="ru-RU" dirty="0" smtClean="0"/>
            </a:br>
            <a:r>
              <a:rPr lang="ru-RU" dirty="0" smtClean="0"/>
              <a:t>За пенёчком прячутся</a:t>
            </a:r>
            <a:br>
              <a:rPr lang="ru-RU" dirty="0" smtClean="0"/>
            </a:br>
            <a:r>
              <a:rPr lang="ru-RU" dirty="0" smtClean="0"/>
              <a:t>Шляпки у опят.</a:t>
            </a:r>
          </a:p>
          <a:p>
            <a:pPr>
              <a:buNone/>
            </a:pPr>
            <a:r>
              <a:rPr lang="ru-RU" b="1" i="1" dirty="0" smtClean="0"/>
              <a:t>Припев.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Белка на поляне</a:t>
            </a:r>
            <a:br>
              <a:rPr lang="ru-RU" dirty="0" smtClean="0"/>
            </a:br>
            <a:r>
              <a:rPr lang="ru-RU" dirty="0" smtClean="0"/>
              <a:t>Шишечки грызёт,</a:t>
            </a:r>
            <a:br>
              <a:rPr lang="ru-RU" dirty="0" smtClean="0"/>
            </a:br>
            <a:r>
              <a:rPr lang="ru-RU" dirty="0" smtClean="0"/>
              <a:t>Ёжик босоногий</a:t>
            </a:r>
            <a:br>
              <a:rPr lang="ru-RU" dirty="0" smtClean="0"/>
            </a:br>
            <a:r>
              <a:rPr lang="ru-RU" dirty="0" smtClean="0"/>
              <a:t>По лесу идёт.</a:t>
            </a:r>
            <a:br>
              <a:rPr lang="ru-RU" dirty="0" smtClean="0"/>
            </a:br>
            <a:r>
              <a:rPr lang="ru-RU" dirty="0" smtClean="0"/>
              <a:t>На спине у ёжика</a:t>
            </a:r>
            <a:br>
              <a:rPr lang="ru-RU" dirty="0" smtClean="0"/>
            </a:br>
            <a:r>
              <a:rPr lang="ru-RU" dirty="0" smtClean="0"/>
              <a:t>Яблоки, грибы.</a:t>
            </a:r>
            <a:br>
              <a:rPr lang="ru-RU" dirty="0" smtClean="0"/>
            </a:br>
            <a:r>
              <a:rPr lang="ru-RU" dirty="0" smtClean="0"/>
              <a:t>Ёжик, правда любишь</a:t>
            </a:r>
            <a:br>
              <a:rPr lang="ru-RU" dirty="0" smtClean="0"/>
            </a:br>
            <a:r>
              <a:rPr lang="ru-RU" dirty="0" smtClean="0"/>
              <a:t>Осени дары?</a:t>
            </a:r>
            <a:br>
              <a:rPr lang="ru-RU" dirty="0" smtClean="0"/>
            </a:br>
            <a:r>
              <a:rPr lang="ru-RU" dirty="0" smtClean="0"/>
              <a:t>Да, да, люблю!</a:t>
            </a:r>
            <a:br>
              <a:rPr lang="ru-RU" dirty="0" smtClean="0"/>
            </a:br>
            <a:r>
              <a:rPr lang="ru-RU" dirty="0" smtClean="0"/>
              <a:t>Да, да, люблю!</a:t>
            </a:r>
          </a:p>
          <a:p>
            <a:pPr>
              <a:buNone/>
            </a:pPr>
            <a:r>
              <a:rPr lang="ru-RU" b="1" i="1" dirty="0" smtClean="0"/>
              <a:t>Припев.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Осень в лесу (-)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286776" y="78579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59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500306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36</Words>
  <Application>Microsoft Office PowerPoint</Application>
  <PresentationFormat>Экран (4:3)</PresentationFormat>
  <Paragraphs>36</Paragraphs>
  <Slides>6</Slides>
  <Notes>0</Notes>
  <HiddenSlides>0</HiddenSlides>
  <MMClips>4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МБДОУ д/с № 5 «Родничок»  комбинированного вида с.Сарыг-Сеп   Старшая группа (5-6 лет) задания для дистанционного обучения (2 неделя)</vt:lpstr>
      <vt:lpstr>Осень милая, шурши</vt:lpstr>
      <vt:lpstr>Осень милая, шурши</vt:lpstr>
      <vt:lpstr>Осень в лесу</vt:lpstr>
      <vt:lpstr>Слайд 5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5»Родничок» комбинированного вида с.Сарыг-Сеп   Тема: «Название проекта»</dc:title>
  <dc:creator>Ирина</dc:creator>
  <cp:lastModifiedBy>WORK</cp:lastModifiedBy>
  <cp:revision>43</cp:revision>
  <dcterms:created xsi:type="dcterms:W3CDTF">2017-09-25T05:51:55Z</dcterms:created>
  <dcterms:modified xsi:type="dcterms:W3CDTF">2020-09-25T02:38:22Z</dcterms:modified>
</cp:coreProperties>
</file>