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445224"/>
            <a:ext cx="5637010" cy="108012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/>
              <a:t>Выполнил: воспитатель </a:t>
            </a:r>
            <a:r>
              <a:rPr lang="ru-RU" sz="2400" dirty="0" err="1"/>
              <a:t>Бердинская</a:t>
            </a:r>
            <a:r>
              <a:rPr lang="ru-RU" sz="2400" dirty="0"/>
              <a:t> И.Н.</a:t>
            </a:r>
            <a:br>
              <a:rPr lang="ru-RU" sz="2400" dirty="0"/>
            </a:br>
            <a:r>
              <a:rPr lang="ru-RU" sz="2400" dirty="0"/>
              <a:t>2020 </a:t>
            </a:r>
            <a:r>
              <a:rPr lang="ru-RU" sz="2400" dirty="0" smtClean="0"/>
              <a:t>год</a:t>
            </a:r>
            <a:endParaRPr lang="ru-RU" sz="24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260649"/>
            <a:ext cx="8208912" cy="44644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/>
              <a:t>МБДОУ </a:t>
            </a:r>
            <a:r>
              <a:rPr lang="ru-RU" sz="2000" dirty="0" smtClean="0"/>
              <a:t>д/с </a:t>
            </a:r>
            <a:r>
              <a:rPr lang="ru-RU" sz="2000" dirty="0"/>
              <a:t>№5 «</a:t>
            </a:r>
            <a:r>
              <a:rPr lang="ru-RU" sz="2000" dirty="0" smtClean="0"/>
              <a:t>Родничок» комбинированного </a:t>
            </a:r>
            <a:r>
              <a:rPr lang="ru-RU" sz="2000" dirty="0"/>
              <a:t>вида </a:t>
            </a:r>
            <a:br>
              <a:rPr lang="ru-RU" sz="2000" dirty="0"/>
            </a:br>
            <a:r>
              <a:rPr lang="ru-RU" sz="1800" dirty="0"/>
              <a:t>с. </a:t>
            </a:r>
            <a:r>
              <a:rPr lang="ru-RU" sz="1800" dirty="0" smtClean="0"/>
              <a:t>Сарыг-Сеп</a:t>
            </a:r>
            <a:r>
              <a:rPr lang="ru-RU" sz="1800"/>
              <a:t/>
            </a:r>
            <a:br>
              <a:rPr lang="ru-RU" sz="180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/>
              <a:t/>
            </a:r>
            <a:br>
              <a:rPr lang="ru-RU" sz="180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800" dirty="0" smtClean="0"/>
              <a:t>задания для дистанционного </a:t>
            </a:r>
            <a:r>
              <a:rPr lang="ru-RU" sz="2800" smtClean="0"/>
              <a:t>обучения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(</a:t>
            </a:r>
            <a:r>
              <a:rPr lang="ru-RU" sz="2800" dirty="0" smtClean="0"/>
              <a:t>1 неделя)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/>
              <a:t>Старшая группа  (5-6 лет)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909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021288"/>
            <a:ext cx="6984776" cy="603448"/>
          </a:xfrm>
        </p:spPr>
        <p:txBody>
          <a:bodyPr/>
          <a:lstStyle/>
          <a:p>
            <a:pPr algn="ctr"/>
            <a:r>
              <a:rPr lang="ru-RU" sz="3200" dirty="0" smtClean="0"/>
              <a:t>«Выбери лишнюю картинку»</a:t>
            </a:r>
            <a:endParaRPr lang="ru-RU" sz="3200" dirty="0"/>
          </a:p>
        </p:txBody>
      </p:sp>
      <p:pic>
        <p:nvPicPr>
          <p:cNvPr id="4" name="Объект 3" descr="https://fs.znanio.ru/methodology/images/fd/87/fd8754eefd622919354d942f6da8ee44f21c59d0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6726"/>
          <a:stretch/>
        </p:blipFill>
        <p:spPr bwMode="auto">
          <a:xfrm>
            <a:off x="683568" y="188640"/>
            <a:ext cx="7776864" cy="5760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73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496944" cy="1224136"/>
          </a:xfrm>
        </p:spPr>
        <p:txBody>
          <a:bodyPr/>
          <a:lstStyle/>
          <a:p>
            <a:pPr algn="ctr"/>
            <a:r>
              <a:rPr lang="ru-RU" sz="2800" dirty="0" smtClean="0"/>
              <a:t>«Где прячется звук </a:t>
            </a:r>
            <a:r>
              <a:rPr lang="en-US" sz="2800" dirty="0" smtClean="0"/>
              <a:t>[</a:t>
            </a:r>
            <a:r>
              <a:rPr lang="ru-RU" sz="2800" dirty="0"/>
              <a:t>Ц</a:t>
            </a:r>
            <a:r>
              <a:rPr lang="en-US" sz="2800" dirty="0" smtClean="0"/>
              <a:t>]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400" dirty="0" smtClean="0"/>
              <a:t>Помочь понять ребенку ,что звук может прятаться по середине, впереди, в конце слова.</a:t>
            </a:r>
            <a:endParaRPr lang="ru-RU" sz="2800" dirty="0"/>
          </a:p>
        </p:txBody>
      </p:sp>
      <p:pic>
        <p:nvPicPr>
          <p:cNvPr id="6" name="Объект 5" descr="https://ds05.infourok.ru/uploads/ex/0ed9/0003df68-00eec77a/img7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5" r="14890" b="4414"/>
          <a:stretch/>
        </p:blipFill>
        <p:spPr bwMode="auto">
          <a:xfrm>
            <a:off x="755576" y="260648"/>
            <a:ext cx="7128791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54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89240"/>
            <a:ext cx="7118177" cy="1152128"/>
          </a:xfrm>
        </p:spPr>
        <p:txBody>
          <a:bodyPr/>
          <a:lstStyle/>
          <a:p>
            <a:pPr algn="ctr"/>
            <a:r>
              <a:rPr lang="ru-RU" sz="3600" dirty="0" err="1" smtClean="0"/>
              <a:t>Чистоговорки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Выучить с ребенком</a:t>
            </a:r>
            <a:endParaRPr lang="ru-RU" sz="2800" dirty="0"/>
          </a:p>
        </p:txBody>
      </p:sp>
      <p:pic>
        <p:nvPicPr>
          <p:cNvPr id="14" name="Объект 9" descr="https://sun9-36.userapi.com/c850328/v850328672/36a0d/xeztqy0F9d0.jpg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/>
          <a:stretch/>
        </p:blipFill>
        <p:spPr bwMode="auto">
          <a:xfrm>
            <a:off x="467544" y="260648"/>
            <a:ext cx="7992888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26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5589240"/>
            <a:ext cx="9144000" cy="1152128"/>
          </a:xfrm>
        </p:spPr>
        <p:txBody>
          <a:bodyPr/>
          <a:lstStyle/>
          <a:p>
            <a:pPr algn="ctr"/>
            <a:r>
              <a:rPr lang="ru-RU" sz="2800" dirty="0" smtClean="0"/>
              <a:t>Сравнительная характеристика звуков </a:t>
            </a:r>
            <a:br>
              <a:rPr lang="ru-RU" sz="2800" dirty="0" smtClean="0"/>
            </a:br>
            <a:r>
              <a:rPr lang="en-US" sz="2800" dirty="0" smtClean="0"/>
              <a:t>[</a:t>
            </a:r>
            <a:r>
              <a:rPr lang="ru-RU" sz="2800" dirty="0" smtClean="0"/>
              <a:t>С</a:t>
            </a:r>
            <a:r>
              <a:rPr lang="en-US" sz="2800" dirty="0" smtClean="0"/>
              <a:t>]</a:t>
            </a:r>
            <a:r>
              <a:rPr lang="ru-RU" sz="2800" dirty="0" smtClean="0"/>
              <a:t> и </a:t>
            </a:r>
            <a:r>
              <a:rPr lang="en-US" sz="2800" dirty="0" smtClean="0"/>
              <a:t> [</a:t>
            </a:r>
            <a:r>
              <a:rPr lang="ru-RU" sz="2800" dirty="0" smtClean="0"/>
              <a:t>Ц</a:t>
            </a:r>
            <a:r>
              <a:rPr lang="en-US" sz="2800" dirty="0" smtClean="0"/>
              <a:t>]</a:t>
            </a:r>
            <a:endParaRPr lang="ru-RU" sz="2800" dirty="0"/>
          </a:p>
        </p:txBody>
      </p:sp>
      <p:pic>
        <p:nvPicPr>
          <p:cNvPr id="7" name="Объект 6" descr="https://ds04.infourok.ru/uploads/ex/0404/0009ef13-67817277/img4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12244" b="49389"/>
          <a:stretch/>
        </p:blipFill>
        <p:spPr bwMode="auto">
          <a:xfrm rot="418313">
            <a:off x="268514" y="230693"/>
            <a:ext cx="6739578" cy="1877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 descr="https://ds05.infourok.ru/uploads/ex/0de4/000ec76b-0df615ca/img8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594">
            <a:off x="2288146" y="2113842"/>
            <a:ext cx="6489311" cy="3391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28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9144000" cy="1503040"/>
          </a:xfrm>
        </p:spPr>
        <p:txBody>
          <a:bodyPr/>
          <a:lstStyle/>
          <a:p>
            <a:pPr algn="ctr"/>
            <a:r>
              <a:rPr lang="ru-RU" sz="3200" dirty="0" smtClean="0"/>
              <a:t>Посчитай цыплят.</a:t>
            </a:r>
            <a:br>
              <a:rPr lang="ru-RU" sz="3200" dirty="0" smtClean="0"/>
            </a:br>
            <a:r>
              <a:rPr lang="ru-RU" sz="2400" dirty="0" smtClean="0"/>
              <a:t>Чтобы ребенок проговаривал фразы: один цыпленок, два цыпленка….</a:t>
            </a:r>
            <a:endParaRPr lang="ru-RU" sz="2400" dirty="0"/>
          </a:p>
        </p:txBody>
      </p:sp>
      <p:pic>
        <p:nvPicPr>
          <p:cNvPr id="4" name="Объект 3" descr="https://cdn.pixabay.com/photo/2017/03/14/00/46/chicks-2141568_1280.pn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0891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5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941168"/>
            <a:ext cx="7190184" cy="1656184"/>
          </a:xfrm>
        </p:spPr>
        <p:txBody>
          <a:bodyPr/>
          <a:lstStyle/>
          <a:p>
            <a:pPr algn="ctr"/>
            <a:r>
              <a:rPr lang="ru-RU" sz="2400" dirty="0" smtClean="0"/>
              <a:t>Нарисовать цыпленка, снегиря, найти геометрические фигуры и назвать их.</a:t>
            </a:r>
            <a:endParaRPr lang="ru-RU" sz="2400" dirty="0"/>
          </a:p>
        </p:txBody>
      </p:sp>
      <p:pic>
        <p:nvPicPr>
          <p:cNvPr id="4" name="Объект 3" descr="https://fs.znanio.ru/8c0997/47/11/000e4fda251731a6c7e9c91fb45e06e36f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60648"/>
            <a:ext cx="4237930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Объект 3" descr="https://heaclub.ru/tim/2f75ef3677b864c5a28b4209a78669d1.jpg"/>
          <p:cNvPicPr>
            <a:picLocks noGrp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7"/>
          <a:stretch/>
        </p:blipFill>
        <p:spPr bwMode="auto">
          <a:xfrm>
            <a:off x="4499992" y="260648"/>
            <a:ext cx="417646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93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568951" cy="1152128"/>
          </a:xfrm>
        </p:spPr>
        <p:txBody>
          <a:bodyPr/>
          <a:lstStyle/>
          <a:p>
            <a:pPr algn="ctr"/>
            <a:r>
              <a:rPr lang="ru-RU" sz="3200" dirty="0" smtClean="0"/>
              <a:t>Лепка.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Лепим лису, цыпленка самостоятельно.</a:t>
            </a:r>
            <a:endParaRPr lang="ru-RU" sz="2400" dirty="0"/>
          </a:p>
        </p:txBody>
      </p:sp>
      <p:pic>
        <p:nvPicPr>
          <p:cNvPr id="4" name="Объект 3" descr="https://myslide.ru/documents_2/10403821812b5111f41ae45e63d6089b/img12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16632"/>
            <a:ext cx="3744416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 descr="http://detpodelki.ucoz.ru/_fr/5/8298216.jp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464496" cy="4752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173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5661248"/>
            <a:ext cx="7550224" cy="1008112"/>
          </a:xfrm>
        </p:spPr>
        <p:txBody>
          <a:bodyPr/>
          <a:lstStyle/>
          <a:p>
            <a:pPr algn="ctr"/>
            <a:r>
              <a:rPr lang="ru-RU" sz="3200" dirty="0" smtClean="0"/>
              <a:t>Аппликация</a:t>
            </a:r>
            <a:endParaRPr lang="ru-RU" sz="3200" dirty="0"/>
          </a:p>
        </p:txBody>
      </p:sp>
      <p:pic>
        <p:nvPicPr>
          <p:cNvPr id="7" name="Объект 6" descr="https://i.pinimg.com/236x/53/94/7c/53947cc79eaa148eed91d25b6f187916--paper-craft-for-kids-crafts-for-kids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752528" cy="49685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949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5637010" cy="73810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З</a:t>
            </a:r>
            <a:r>
              <a:rPr lang="ru-RU" sz="3200" b="1" dirty="0" smtClean="0"/>
              <a:t>агадки</a:t>
            </a:r>
            <a:endParaRPr lang="ru-RU" sz="32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45928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s://ds02.infourok.ru/uploads/ex/130c/0004f50b-c32354d9/img4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36904" cy="5616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498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776864" cy="60486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Уважаемые родители !</a:t>
            </a:r>
          </a:p>
          <a:p>
            <a:pPr marL="45720" indent="0" algn="ctr">
              <a:buNone/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Большая просьба сделать фотографии, как ребенок занимается и отправить по  </a:t>
            </a:r>
            <a:r>
              <a:rPr lang="ru-RU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вайберу</a:t>
            </a: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 нашу группу.</a:t>
            </a:r>
          </a:p>
          <a:p>
            <a:pPr marL="45720" indent="0" algn="ctr">
              <a:buNone/>
            </a:pPr>
            <a:endParaRPr lang="ru-RU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45720" indent="0" algn="ctr">
              <a:buNone/>
            </a:pPr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Благодарю за внимание! 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233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4004"/>
            <a:ext cx="8496943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/>
              <a:t>Познавательно-речевое </a:t>
            </a:r>
            <a:r>
              <a:rPr lang="ru-RU" sz="4400" dirty="0" smtClean="0"/>
              <a:t>развитие</a:t>
            </a:r>
            <a:endParaRPr lang="ru-RU" sz="4000" dirty="0"/>
          </a:p>
        </p:txBody>
      </p:sp>
      <p:pic>
        <p:nvPicPr>
          <p:cNvPr id="4" name="Рисунок 3" descr="http://maminiskazki.ru/wp-content/uploads/2013/03/%D1%89%D0%B5%D0%BD%D0%BE%D0%BA-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4" b="16381"/>
          <a:stretch/>
        </p:blipFill>
        <p:spPr bwMode="auto">
          <a:xfrm>
            <a:off x="1414463" y="548680"/>
            <a:ext cx="6109866" cy="3596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7734300" y="4829175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5373216"/>
            <a:ext cx="740620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Звуковая </a:t>
            </a:r>
            <a:r>
              <a:rPr lang="ru-RU" sz="3600" dirty="0" smtClean="0"/>
              <a:t>дорожка</a:t>
            </a:r>
            <a:endParaRPr lang="ru-RU" dirty="0"/>
          </a:p>
        </p:txBody>
      </p:sp>
      <p:pic>
        <p:nvPicPr>
          <p:cNvPr id="9" name="Объект 8" descr="https://ds03.infourok.ru/uploads/ex/0a1b/000476ea-6b872781/2/img9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34474" b="26650"/>
          <a:stretch/>
        </p:blipFill>
        <p:spPr bwMode="auto">
          <a:xfrm>
            <a:off x="179512" y="692696"/>
            <a:ext cx="8784976" cy="3744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70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80919" cy="1224136"/>
          </a:xfrm>
        </p:spPr>
        <p:txBody>
          <a:bodyPr/>
          <a:lstStyle/>
          <a:p>
            <a:pPr algn="ctr"/>
            <a:r>
              <a:rPr lang="ru-RU" sz="3200" dirty="0">
                <a:effectLst/>
              </a:rPr>
              <a:t>Игра </a:t>
            </a:r>
            <a:r>
              <a:rPr lang="ru-RU" sz="3200" dirty="0" smtClean="0">
                <a:effectLst/>
              </a:rPr>
              <a:t>«Слоги заблудились»</a:t>
            </a:r>
            <a:br>
              <a:rPr lang="ru-RU" sz="3200" dirty="0" smtClean="0">
                <a:effectLst/>
              </a:rPr>
            </a:br>
            <a:r>
              <a:rPr lang="ru-RU" sz="2400" dirty="0" smtClean="0">
                <a:effectLst/>
              </a:rPr>
              <a:t>Помогите ребенку поставить правильно слоги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endParaRPr lang="ru-RU" sz="2000" dirty="0"/>
          </a:p>
        </p:txBody>
      </p:sp>
      <p:pic>
        <p:nvPicPr>
          <p:cNvPr id="4" name="Объект 3" descr="https://chudologoped.ru/upload/images/stories/239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29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229200"/>
            <a:ext cx="6512511" cy="285968"/>
          </a:xfrm>
        </p:spPr>
        <p:txBody>
          <a:bodyPr/>
          <a:lstStyle/>
          <a:p>
            <a:pPr algn="ctr"/>
            <a:r>
              <a:rPr lang="ru-RU" sz="2400" dirty="0" smtClean="0"/>
              <a:t>Интерактивная игра</a:t>
            </a:r>
            <a:endParaRPr lang="ru-RU" sz="2400" dirty="0"/>
          </a:p>
        </p:txBody>
      </p:sp>
      <p:pic>
        <p:nvPicPr>
          <p:cNvPr id="4" name="Объект 3" descr="https://infodoo.ru/wp-content/uploads/differentsiatsiya-zvukov-z-s-ts-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632847" cy="3888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56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ds04.infourok.ru/uploads/ex/0d26/00059eed-51249ec3/img7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49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352927" cy="1008112"/>
          </a:xfrm>
        </p:spPr>
        <p:txBody>
          <a:bodyPr/>
          <a:lstStyle/>
          <a:p>
            <a:pPr algn="ctr"/>
            <a:r>
              <a:rPr lang="ru-RU" sz="2800" dirty="0" smtClean="0"/>
              <a:t>Игра </a:t>
            </a:r>
            <a:br>
              <a:rPr lang="ru-RU" sz="2800" dirty="0" smtClean="0"/>
            </a:br>
            <a:r>
              <a:rPr lang="ru-RU" sz="2800" dirty="0" smtClean="0"/>
              <a:t>«Закончи слово нужным звуком»</a:t>
            </a:r>
            <a:endParaRPr lang="ru-RU" sz="2800" dirty="0"/>
          </a:p>
        </p:txBody>
      </p:sp>
      <p:pic>
        <p:nvPicPr>
          <p:cNvPr id="4" name="Объект 3" descr="https://mersibo.ru/sites/default/files/styles/large/public/club/images/seriya-igr-zakonchi-slovo-nujnyim-zvukom-%5Bs%5D---%5Bts%5D_268483.png?itok=8QXww7b1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4" cy="5256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90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013176"/>
            <a:ext cx="8928992" cy="1844824"/>
          </a:xfrm>
        </p:spPr>
        <p:txBody>
          <a:bodyPr/>
          <a:lstStyle/>
          <a:p>
            <a:pPr algn="ctr"/>
            <a:r>
              <a:rPr lang="ru-RU" sz="2800" dirty="0" smtClean="0"/>
              <a:t>Игра  «Помоги Деду Морозу </a:t>
            </a:r>
            <a:br>
              <a:rPr lang="ru-RU" sz="2800" dirty="0" smtClean="0"/>
            </a:br>
            <a:r>
              <a:rPr lang="ru-RU" sz="2800" dirty="0" smtClean="0"/>
              <a:t>разложить картинки по мешкам»</a:t>
            </a:r>
            <a:br>
              <a:rPr lang="ru-RU" sz="2800" dirty="0" smtClean="0"/>
            </a:br>
            <a:r>
              <a:rPr lang="ru-RU" sz="2400" dirty="0"/>
              <a:t> </a:t>
            </a:r>
            <a:r>
              <a:rPr lang="ru-RU" sz="2400" dirty="0" smtClean="0"/>
              <a:t>Пусть ребенок карандашом проведет линии к нужному мешку</a:t>
            </a:r>
            <a:endParaRPr lang="ru-RU" sz="2000" dirty="0"/>
          </a:p>
        </p:txBody>
      </p:sp>
      <p:pic>
        <p:nvPicPr>
          <p:cNvPr id="4" name="Объект 3" descr="https://ds04.infourok.ru/uploads/ex/071f/00109566-8c0c967d/hello_html_m1a2d4852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7"/>
          <a:stretch/>
        </p:blipFill>
        <p:spPr bwMode="auto">
          <a:xfrm>
            <a:off x="611560" y="116632"/>
            <a:ext cx="8064896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39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712968" cy="1368152"/>
          </a:xfrm>
        </p:spPr>
        <p:txBody>
          <a:bodyPr/>
          <a:lstStyle/>
          <a:p>
            <a:pPr algn="ctr"/>
            <a:r>
              <a:rPr lang="ru-RU" sz="2800" dirty="0"/>
              <a:t>Игра </a:t>
            </a:r>
            <a:r>
              <a:rPr lang="ru-RU" sz="2800" dirty="0" smtClean="0"/>
              <a:t>«Посели животных в дом»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> Пусть ребенок карандашом проведет линии к нужному мешку</a:t>
            </a:r>
          </a:p>
        </p:txBody>
      </p:sp>
      <p:pic>
        <p:nvPicPr>
          <p:cNvPr id="4" name="Объект 3" descr="https://ds04.infourok.ru/uploads/ex/1181/00118a28-13d27fd9/img14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9"/>
          <a:stretch/>
        </p:blipFill>
        <p:spPr bwMode="auto">
          <a:xfrm>
            <a:off x="755576" y="116632"/>
            <a:ext cx="7344816" cy="5112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14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</TotalTime>
  <Words>98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МБДОУ д/с №5 «Родничок» комбинированного вида  с. Сарыг-Сеп     задания для дистанционного обучения  (1 неделя)  Старшая группа  (5-6 лет)</vt:lpstr>
      <vt:lpstr>Познавательно-речевое развитие</vt:lpstr>
      <vt:lpstr>Звуковая дорожка</vt:lpstr>
      <vt:lpstr>Игра «Слоги заблудились» Помогите ребенку поставить правильно слоги </vt:lpstr>
      <vt:lpstr>Интерактивная игра</vt:lpstr>
      <vt:lpstr>Презентация PowerPoint</vt:lpstr>
      <vt:lpstr>Игра  «Закончи слово нужным звуком»</vt:lpstr>
      <vt:lpstr>Игра  «Помоги Деду Морозу  разложить картинки по мешкам»  Пусть ребенок карандашом проведет линии к нужному мешку</vt:lpstr>
      <vt:lpstr>Игра «Посели животных в дом»  Пусть ребенок карандашом проведет линии к нужному мешку</vt:lpstr>
      <vt:lpstr>«Выбери лишнюю картинку»</vt:lpstr>
      <vt:lpstr>«Где прячется звук [Ц]» Помочь понять ребенку ,что звук может прятаться по середине, впереди, в конце слова.</vt:lpstr>
      <vt:lpstr>Чистоговорки Выучить с ребенком</vt:lpstr>
      <vt:lpstr>Сравнительная характеристика звуков  [С] и  [Ц]</vt:lpstr>
      <vt:lpstr>Посчитай цыплят. Чтобы ребенок проговаривал фразы: один цыпленок, два цыпленка….</vt:lpstr>
      <vt:lpstr>Нарисовать цыпленка, снегиря, найти геометрические фигуры и назвать их.</vt:lpstr>
      <vt:lpstr>Лепка. Лепим лису, цыпленка самостоятельно.</vt:lpstr>
      <vt:lpstr>Аппликация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№5 «Родничок» комбинированного вида  с. Сарыг-сеп Каа-Хемского района Республики Тыва Выполнил: воспитатель Бердинская И.Н. 2020 год</dc:title>
  <dc:creator>ПК</dc:creator>
  <cp:lastModifiedBy>Ирина</cp:lastModifiedBy>
  <cp:revision>23</cp:revision>
  <dcterms:created xsi:type="dcterms:W3CDTF">2020-10-14T11:25:24Z</dcterms:created>
  <dcterms:modified xsi:type="dcterms:W3CDTF">2020-10-18T03:36:32Z</dcterms:modified>
</cp:coreProperties>
</file>