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4"/>
            <a:ext cx="9134748" cy="685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7772400" cy="936104"/>
          </a:xfrm>
        </p:spPr>
        <p:txBody>
          <a:bodyPr/>
          <a:lstStyle/>
          <a:p>
            <a:r>
              <a:rPr lang="ru-RU" sz="1600" dirty="0">
                <a:solidFill>
                  <a:srgbClr val="1F497D"/>
                </a:solidFill>
              </a:rPr>
              <a:t>Муниципальное бюджетное образовательное учреждение детский сад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208912" cy="2520280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Занимательные игры № </a:t>
            </a:r>
            <a:r>
              <a:rPr lang="ru-RU" sz="4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 детьми от 1,5 до 3 лет</a:t>
            </a:r>
          </a:p>
          <a:p>
            <a:pPr lvl="0" algn="r"/>
            <a:endParaRPr lang="ru-RU" sz="4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lvl="0"/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lvl="0"/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Арчумаева</a:t>
            </a:r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В.Г.</a:t>
            </a:r>
            <a:endParaRPr lang="ru-RU" sz="2000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2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37" y="9807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Повтори за мной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Предложите </a:t>
            </a:r>
            <a:r>
              <a:rPr lang="ru-RU" b="1" dirty="0"/>
              <a:t>ребёнку повторять за вами рифмованные строчки: </a:t>
            </a:r>
            <a:endParaRPr lang="ru-RU" b="1" dirty="0" smtClean="0"/>
          </a:p>
          <a:p>
            <a:r>
              <a:rPr lang="ru-RU" dirty="0" smtClean="0"/>
              <a:t>Птичка </a:t>
            </a:r>
            <a:r>
              <a:rPr lang="ru-RU" dirty="0"/>
              <a:t>прилетела,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песенку </a:t>
            </a:r>
            <a:r>
              <a:rPr lang="ru-RU" dirty="0"/>
              <a:t>мне спела.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Девочка проснулась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сладко потянулась.</a:t>
            </a:r>
          </a:p>
          <a:p>
            <a:pPr marL="0" indent="0">
              <a:buNone/>
            </a:pPr>
            <a:r>
              <a:rPr lang="ru-RU" dirty="0" smtClean="0"/>
              <a:t>    Солнышко </a:t>
            </a:r>
            <a:r>
              <a:rPr lang="ru-RU" dirty="0"/>
              <a:t>садится,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Маша </a:t>
            </a:r>
            <a:r>
              <a:rPr lang="ru-RU" dirty="0"/>
              <a:t>спать ложится.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2614261"/>
            <a:ext cx="1993614" cy="160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86" y="4069306"/>
            <a:ext cx="3315898" cy="25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3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Кукла спит.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Способствует </a:t>
            </a:r>
            <a:r>
              <a:rPr lang="ru-RU" b="1" dirty="0"/>
              <a:t>развитию речи, слуха. Уложите куклу спать. </a:t>
            </a:r>
            <a:endParaRPr lang="ru-RU" b="1" dirty="0" smtClean="0"/>
          </a:p>
          <a:p>
            <a:r>
              <a:rPr lang="ru-RU" dirty="0" smtClean="0"/>
              <a:t>Пускай </a:t>
            </a:r>
            <a:r>
              <a:rPr lang="ru-RU" dirty="0"/>
              <a:t>ваш малыш покачает её на руках, споёт колыбельную,</a:t>
            </a:r>
          </a:p>
          <a:p>
            <a:pPr marL="0" indent="0" algn="just">
              <a:buNone/>
            </a:pPr>
            <a:r>
              <a:rPr lang="ru-RU" dirty="0" smtClean="0"/>
              <a:t>       уложит </a:t>
            </a:r>
            <a:r>
              <a:rPr lang="ru-RU" dirty="0"/>
              <a:t>в кроватку и укроет одеялом</a:t>
            </a:r>
            <a:r>
              <a:rPr lang="ru-RU" dirty="0" smtClean="0"/>
              <a:t>.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Open Sans"/>
              </a:rPr>
              <a:t>Баю-баю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вею-вею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Над головкою твоею.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Баю-баю, налетаю,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Колыбель твою качаю.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Баю-бай, баю-бай, поскорее засыпай.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Объясните ребенку, что пока кукла спит, вы будете говорить</a:t>
            </a:r>
            <a:br>
              <a:rPr lang="ru-RU" dirty="0"/>
            </a:br>
            <a:r>
              <a:rPr lang="ru-RU" dirty="0"/>
              <a:t>шёпотом, чтобы не разбудить её. Поговорите о чём-нибудь с</a:t>
            </a:r>
            <a:br>
              <a:rPr lang="ru-RU" dirty="0"/>
            </a:br>
            <a:r>
              <a:rPr lang="ru-RU" dirty="0"/>
              <a:t>крохой, попросите что-нибудь рассказать</a:t>
            </a:r>
            <a:br>
              <a:rPr lang="ru-RU" dirty="0"/>
            </a:br>
            <a:r>
              <a:rPr lang="ru-RU" dirty="0"/>
              <a:t>(всё это нужно делать шёпотом).</a:t>
            </a:r>
            <a:br>
              <a:rPr lang="ru-RU" dirty="0"/>
            </a:br>
            <a:r>
              <a:rPr lang="ru-RU" dirty="0"/>
              <a:t>Ребенку может быстро надоесть, так что не затягивайте игру.</a:t>
            </a:r>
            <a:br>
              <a:rPr lang="ru-RU" dirty="0"/>
            </a:br>
            <a:r>
              <a:rPr lang="ru-RU" dirty="0"/>
              <a:t>Объявите, что кукле пора вставать и теперь вы можете</a:t>
            </a:r>
            <a:br>
              <a:rPr lang="ru-RU" dirty="0"/>
            </a:br>
            <a:r>
              <a:rPr lang="ru-RU" dirty="0"/>
              <a:t>разговаривать громко.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99" y="4365104"/>
            <a:ext cx="2339752" cy="178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38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Подбери фигуру по цвету одежды</a:t>
            </a:r>
            <a:endParaRPr lang="ru-RU" dirty="0"/>
          </a:p>
        </p:txBody>
      </p:sp>
      <p:pic>
        <p:nvPicPr>
          <p:cNvPr id="4" name="Объект 3" descr="https://ds02.infourok.ru/uploads/ex/0bcd/000660e4-4714129d/img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487574" cy="49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50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Развитие памяти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Посмотри и запомни рисунки на картинке. </a:t>
            </a:r>
            <a:br>
              <a:rPr lang="ru-RU" sz="2400" dirty="0" smtClean="0"/>
            </a:br>
            <a:r>
              <a:rPr lang="ru-RU" sz="2400" dirty="0" smtClean="0"/>
              <a:t>Закрой рисунок листком бумаги и  постарайся назвать все предметы.</a:t>
            </a:r>
            <a:br>
              <a:rPr lang="ru-RU" sz="2400" dirty="0" smtClean="0"/>
            </a:br>
            <a:r>
              <a:rPr lang="ru-RU" sz="2400" dirty="0" smtClean="0"/>
              <a:t>Ребёнок должен назвать 5-7 предметов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4438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48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Составьте с ребёнком рассказ по картинке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0"/>
            <a:ext cx="4968552" cy="510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49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28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37368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388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138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бюджетное образовательное учреждение детский сад № 5 «Родничок» комбинированного вида с. Сарыг-Сеп</vt:lpstr>
      <vt:lpstr>Повтори за мной  </vt:lpstr>
      <vt:lpstr>Кукла спит. </vt:lpstr>
      <vt:lpstr>Подбери фигуру по цвету одежды</vt:lpstr>
      <vt:lpstr>  Развитие памяти Посмотри и запомни рисунки на картинке.  Закрой рисунок листком бумаги и  постарайся назвать все предметы. Ребёнок должен назвать 5-7 предметов</vt:lpstr>
      <vt:lpstr>Составьте с ребёнком рассказ по картинке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детский сад № 5 «Родничок» комбинированного вида с. Сарыг-Сеп</dc:title>
  <dc:creator>Валентина</dc:creator>
  <cp:lastModifiedBy>1037237</cp:lastModifiedBy>
  <cp:revision>13</cp:revision>
  <dcterms:modified xsi:type="dcterms:W3CDTF">2020-10-20T04:12:07Z</dcterms:modified>
</cp:coreProperties>
</file>