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56" r:id="rId2"/>
    <p:sldId id="257" r:id="rId3"/>
    <p:sldId id="258" r:id="rId4"/>
    <p:sldId id="263" r:id="rId5"/>
    <p:sldId id="264" r:id="rId6"/>
    <p:sldId id="259" r:id="rId7"/>
    <p:sldId id="260" r:id="rId8"/>
    <p:sldId id="261" r:id="rId9"/>
    <p:sldId id="262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8495BA9-606D-4F8C-B82E-6C195936BA6F}" type="doc">
      <dgm:prSet loTypeId="urn:microsoft.com/office/officeart/2005/8/layout/chevron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991BF2ED-B328-4685-84BA-6683B3667038}">
      <dgm:prSet phldrT="[Текст]" custT="1"/>
      <dgm:spPr/>
      <dgm:t>
        <a:bodyPr/>
        <a:lstStyle/>
        <a:p>
          <a:pPr algn="just">
            <a:spcAft>
              <a:spcPts val="0"/>
            </a:spcAft>
          </a:pPr>
          <a:r>
            <a:rPr lang="ru-RU" sz="2000" dirty="0" smtClean="0">
              <a:solidFill>
                <a:srgbClr val="000000"/>
              </a:solidFill>
              <a:latin typeface="Times New Roman"/>
              <a:ea typeface="Times New Roman"/>
            </a:rPr>
            <a:t>повышение эмоционального тонуса;</a:t>
          </a:r>
          <a:endParaRPr lang="ru-RU" sz="2000" dirty="0" smtClean="0">
            <a:latin typeface="Arial"/>
            <a:ea typeface="Times New Roman"/>
          </a:endParaRPr>
        </a:p>
        <a:p>
          <a:pPr algn="just">
            <a:spcAft>
              <a:spcPts val="0"/>
            </a:spcAft>
          </a:pPr>
          <a:r>
            <a:rPr lang="ru-RU" sz="2000" dirty="0" smtClean="0">
              <a:solidFill>
                <a:srgbClr val="000000"/>
              </a:solidFill>
              <a:latin typeface="Times New Roman"/>
              <a:ea typeface="Times New Roman"/>
            </a:rPr>
            <a:t>развитие ориентации в пространстве;</a:t>
          </a:r>
        </a:p>
        <a:p>
          <a:endParaRPr lang="ru-RU" sz="1400" dirty="0"/>
        </a:p>
      </dgm:t>
    </dgm:pt>
    <dgm:pt modelId="{767AD21B-C096-4EEC-B87F-2F70A88E3133}" type="parTrans" cxnId="{72C63921-F78F-467B-BB3E-68B53806C012}">
      <dgm:prSet/>
      <dgm:spPr/>
      <dgm:t>
        <a:bodyPr/>
        <a:lstStyle/>
        <a:p>
          <a:endParaRPr lang="ru-RU"/>
        </a:p>
      </dgm:t>
    </dgm:pt>
    <dgm:pt modelId="{1A676AE0-36E6-4182-86ED-962778CDDD3D}" type="sibTrans" cxnId="{72C63921-F78F-467B-BB3E-68B53806C012}">
      <dgm:prSet/>
      <dgm:spPr/>
      <dgm:t>
        <a:bodyPr/>
        <a:lstStyle/>
        <a:p>
          <a:endParaRPr lang="ru-RU"/>
        </a:p>
      </dgm:t>
    </dgm:pt>
    <dgm:pt modelId="{D2A3F75D-EC22-4BE1-B141-328DDF4DC702}">
      <dgm:prSet phldrT="[Текст]"/>
      <dgm:spPr/>
      <dgm:t>
        <a:bodyPr/>
        <a:lstStyle/>
        <a:p>
          <a:pPr algn="just">
            <a:spcAft>
              <a:spcPts val="0"/>
            </a:spcAft>
          </a:pPr>
          <a:endParaRPr lang="ru-RU" sz="1400" dirty="0" smtClean="0">
            <a:solidFill>
              <a:srgbClr val="000000"/>
            </a:solidFill>
            <a:latin typeface="Times New Roman"/>
            <a:ea typeface="Times New Roman"/>
          </a:endParaRPr>
        </a:p>
      </dgm:t>
    </dgm:pt>
    <dgm:pt modelId="{DD790DD6-506F-453E-B7B8-B10587145881}" type="parTrans" cxnId="{F2BA534B-CA08-4DB0-B349-5ACFBA47F174}">
      <dgm:prSet/>
      <dgm:spPr/>
      <dgm:t>
        <a:bodyPr/>
        <a:lstStyle/>
        <a:p>
          <a:endParaRPr lang="ru-RU"/>
        </a:p>
      </dgm:t>
    </dgm:pt>
    <dgm:pt modelId="{E5C2D1EB-4DFE-42D7-A9D9-63FA85798D6B}" type="sibTrans" cxnId="{F2BA534B-CA08-4DB0-B349-5ACFBA47F174}">
      <dgm:prSet/>
      <dgm:spPr/>
      <dgm:t>
        <a:bodyPr/>
        <a:lstStyle/>
        <a:p>
          <a:endParaRPr lang="ru-RU"/>
        </a:p>
      </dgm:t>
    </dgm:pt>
    <dgm:pt modelId="{AEA59222-58AC-48F3-A025-0E5E4727CCBE}">
      <dgm:prSet phldrT="[Текст]" custT="1"/>
      <dgm:spPr/>
      <dgm:t>
        <a:bodyPr/>
        <a:lstStyle/>
        <a:p>
          <a:pPr marL="114300" indent="0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endParaRPr lang="ru-RU" sz="2000" dirty="0"/>
        </a:p>
      </dgm:t>
    </dgm:pt>
    <dgm:pt modelId="{730B219F-9BA0-4EB2-9055-C4BE371572F0}" type="parTrans" cxnId="{14CF8D07-3E03-4458-91E0-DC3E9CF189C2}">
      <dgm:prSet/>
      <dgm:spPr/>
      <dgm:t>
        <a:bodyPr/>
        <a:lstStyle/>
        <a:p>
          <a:endParaRPr lang="ru-RU"/>
        </a:p>
      </dgm:t>
    </dgm:pt>
    <dgm:pt modelId="{8C4B22A6-35E0-496F-880E-B80F0F8142AA}" type="sibTrans" cxnId="{14CF8D07-3E03-4458-91E0-DC3E9CF189C2}">
      <dgm:prSet/>
      <dgm:spPr/>
      <dgm:t>
        <a:bodyPr/>
        <a:lstStyle/>
        <a:p>
          <a:endParaRPr lang="ru-RU"/>
        </a:p>
      </dgm:t>
    </dgm:pt>
    <dgm:pt modelId="{7803F643-BAF4-461D-97C5-4D9B83462C6A}">
      <dgm:prSet phldrT="[Текст]" custT="1"/>
      <dgm:spPr/>
      <dgm:t>
        <a:bodyPr/>
        <a:lstStyle/>
        <a:p>
          <a:pPr marL="114300" marR="0" indent="0" algn="just" defTabSz="533400" eaLnBrk="1" fontAlgn="auto" latinLnBrk="0" hangingPunct="1">
            <a:lnSpc>
              <a:spcPct val="90000"/>
            </a:lnSpc>
            <a:spcBef>
              <a:spcPct val="0"/>
            </a:spcBef>
            <a:spcAft>
              <a:spcPct val="15000"/>
            </a:spcAft>
            <a:buClrTx/>
            <a:buSzTx/>
            <a:buFontTx/>
            <a:buNone/>
            <a:tabLst/>
            <a:defRPr/>
          </a:pPr>
          <a:r>
            <a:rPr lang="ru-RU" sz="2000" dirty="0" smtClean="0">
              <a:solidFill>
                <a:srgbClr val="000000"/>
              </a:solidFill>
              <a:latin typeface="Times New Roman"/>
              <a:ea typeface="Times New Roman"/>
            </a:rPr>
            <a:t> развитие зрительного и тактильного восприятия, речи и воображения</a:t>
          </a:r>
          <a:endParaRPr lang="ru-RU" sz="2000" dirty="0" smtClean="0"/>
        </a:p>
        <a:p>
          <a:pPr marL="114300" indent="0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endParaRPr lang="ru-RU" sz="1400" dirty="0"/>
        </a:p>
      </dgm:t>
    </dgm:pt>
    <dgm:pt modelId="{D0BBADED-0EF6-469F-B9D1-3BC3B8A0B15C}" type="parTrans" cxnId="{5E8B1A81-5654-473D-BAFA-899B0A321F16}">
      <dgm:prSet/>
      <dgm:spPr/>
      <dgm:t>
        <a:bodyPr/>
        <a:lstStyle/>
        <a:p>
          <a:endParaRPr lang="ru-RU"/>
        </a:p>
      </dgm:t>
    </dgm:pt>
    <dgm:pt modelId="{30D386F5-371C-4892-9083-6560C08D8820}" type="sibTrans" cxnId="{5E8B1A81-5654-473D-BAFA-899B0A321F16}">
      <dgm:prSet/>
      <dgm:spPr/>
      <dgm:t>
        <a:bodyPr/>
        <a:lstStyle/>
        <a:p>
          <a:endParaRPr lang="ru-RU"/>
        </a:p>
      </dgm:t>
    </dgm:pt>
    <dgm:pt modelId="{6ACAE414-175D-48A9-A7EB-6EC1E75BDF13}">
      <dgm:prSet phldrT="[Текст]"/>
      <dgm:spPr/>
      <dgm:t>
        <a:bodyPr/>
        <a:lstStyle/>
        <a:p>
          <a:pPr marL="114300" indent="0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endParaRPr lang="ru-RU" sz="1400" dirty="0"/>
        </a:p>
      </dgm:t>
    </dgm:pt>
    <dgm:pt modelId="{3C13DB93-272A-4465-A9D5-C8BEA57CF8C4}" type="parTrans" cxnId="{F28BE148-B5DE-4DF2-B11D-E08EC8B3557B}">
      <dgm:prSet/>
      <dgm:spPr/>
      <dgm:t>
        <a:bodyPr/>
        <a:lstStyle/>
        <a:p>
          <a:endParaRPr lang="ru-RU"/>
        </a:p>
      </dgm:t>
    </dgm:pt>
    <dgm:pt modelId="{6A55C451-FA2F-4714-8E0B-0C1A1100DE02}" type="sibTrans" cxnId="{F28BE148-B5DE-4DF2-B11D-E08EC8B3557B}">
      <dgm:prSet/>
      <dgm:spPr/>
      <dgm:t>
        <a:bodyPr/>
        <a:lstStyle/>
        <a:p>
          <a:endParaRPr lang="ru-RU"/>
        </a:p>
      </dgm:t>
    </dgm:pt>
    <dgm:pt modelId="{2479B0C1-EB63-46EA-B1AF-591518332B46}">
      <dgm:prSet phldrT="[Текст]" custT="1"/>
      <dgm:spPr/>
      <dgm:t>
        <a:bodyPr/>
        <a:lstStyle/>
        <a:p>
          <a:pPr marL="114300" marR="0" indent="0" algn="just" defTabSz="533400" eaLnBrk="1" fontAlgn="auto" latinLnBrk="0" hangingPunct="1">
            <a:lnSpc>
              <a:spcPct val="90000"/>
            </a:lnSpc>
            <a:spcBef>
              <a:spcPct val="0"/>
            </a:spcBef>
            <a:spcAft>
              <a:spcPct val="15000"/>
            </a:spcAft>
            <a:buClrTx/>
            <a:buSzTx/>
            <a:buFontTx/>
            <a:buNone/>
            <a:tabLst/>
            <a:defRPr/>
          </a:pPr>
          <a:r>
            <a:rPr lang="ru-RU" sz="2000" dirty="0" smtClean="0">
              <a:solidFill>
                <a:srgbClr val="000000"/>
              </a:solidFill>
              <a:latin typeface="Times New Roman"/>
              <a:ea typeface="Times New Roman"/>
            </a:rPr>
            <a:t> развитие чувства ритма, координации движений;</a:t>
          </a:r>
          <a:endParaRPr lang="ru-RU" sz="2000" dirty="0" smtClean="0">
            <a:latin typeface="Arial"/>
            <a:ea typeface="Times New Roman"/>
          </a:endParaRPr>
        </a:p>
        <a:p>
          <a:pPr marL="114300" indent="0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endParaRPr lang="ru-RU" sz="2000" dirty="0"/>
        </a:p>
      </dgm:t>
    </dgm:pt>
    <dgm:pt modelId="{98691B19-C52C-4267-852C-83657EEC3D7C}" type="parTrans" cxnId="{87904B07-544E-4AEE-B0FA-9D9710B99D23}">
      <dgm:prSet/>
      <dgm:spPr/>
      <dgm:t>
        <a:bodyPr/>
        <a:lstStyle/>
        <a:p>
          <a:endParaRPr lang="ru-RU"/>
        </a:p>
      </dgm:t>
    </dgm:pt>
    <dgm:pt modelId="{65907022-4F22-445C-B9F6-D7D741AA40D5}" type="sibTrans" cxnId="{87904B07-544E-4AEE-B0FA-9D9710B99D23}">
      <dgm:prSet/>
      <dgm:spPr/>
      <dgm:t>
        <a:bodyPr/>
        <a:lstStyle/>
        <a:p>
          <a:endParaRPr lang="ru-RU"/>
        </a:p>
      </dgm:t>
    </dgm:pt>
    <dgm:pt modelId="{D5C91368-6EF0-4409-8C99-952F3F0ED37B}">
      <dgm:prSet phldrT="[Текст]" custT="1"/>
      <dgm:spPr/>
      <dgm:t>
        <a:bodyPr/>
        <a:lstStyle/>
        <a:p>
          <a:pPr marL="114300" indent="0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endParaRPr lang="ru-RU" sz="1400" dirty="0"/>
        </a:p>
      </dgm:t>
    </dgm:pt>
    <dgm:pt modelId="{6597393B-EF05-4E7F-B2A6-D4193262B5A9}" type="parTrans" cxnId="{6A394FF4-A211-4D08-9149-1466F7E4B817}">
      <dgm:prSet/>
      <dgm:spPr/>
      <dgm:t>
        <a:bodyPr/>
        <a:lstStyle/>
        <a:p>
          <a:endParaRPr lang="ru-RU"/>
        </a:p>
      </dgm:t>
    </dgm:pt>
    <dgm:pt modelId="{DD9DB503-E43F-42D9-A0C5-0DBF713F1C66}" type="sibTrans" cxnId="{6A394FF4-A211-4D08-9149-1466F7E4B817}">
      <dgm:prSet/>
      <dgm:spPr/>
      <dgm:t>
        <a:bodyPr/>
        <a:lstStyle/>
        <a:p>
          <a:endParaRPr lang="ru-RU"/>
        </a:p>
      </dgm:t>
    </dgm:pt>
    <dgm:pt modelId="{C8DED2FC-A1F1-451C-A658-7BDD62CA3B11}">
      <dgm:prSet phldrT="[Текст]" custT="1"/>
      <dgm:spPr/>
      <dgm:t>
        <a:bodyPr/>
        <a:lstStyle/>
        <a:p>
          <a:endParaRPr lang="ru-RU" sz="1400" dirty="0"/>
        </a:p>
      </dgm:t>
    </dgm:pt>
    <dgm:pt modelId="{974D0EE9-733B-4C4C-8DE4-F44EA9BFDA5A}" type="parTrans" cxnId="{48C5EA8D-5830-465A-89AD-9B6D129897D2}">
      <dgm:prSet/>
      <dgm:spPr/>
      <dgm:t>
        <a:bodyPr/>
        <a:lstStyle/>
        <a:p>
          <a:endParaRPr lang="ru-RU"/>
        </a:p>
      </dgm:t>
    </dgm:pt>
    <dgm:pt modelId="{3D27028F-4F94-47D0-A944-C984A83927D6}" type="sibTrans" cxnId="{48C5EA8D-5830-465A-89AD-9B6D129897D2}">
      <dgm:prSet/>
      <dgm:spPr/>
      <dgm:t>
        <a:bodyPr/>
        <a:lstStyle/>
        <a:p>
          <a:endParaRPr lang="ru-RU"/>
        </a:p>
      </dgm:t>
    </dgm:pt>
    <dgm:pt modelId="{A58AB796-1CE2-4E5A-838C-56EBFE565C72}">
      <dgm:prSet phldrT="[Текст]" custT="1"/>
      <dgm:spPr/>
      <dgm:t>
        <a:bodyPr/>
        <a:lstStyle/>
        <a:p>
          <a:pPr marL="114300" indent="0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endParaRPr lang="ru-RU" sz="2000" dirty="0"/>
        </a:p>
      </dgm:t>
    </dgm:pt>
    <dgm:pt modelId="{D38AB9FD-BE24-41DF-A710-57FC37EA9A83}" type="parTrans" cxnId="{637FCE8D-A967-4587-80FE-00297E1868F5}">
      <dgm:prSet/>
      <dgm:spPr/>
      <dgm:t>
        <a:bodyPr/>
        <a:lstStyle/>
        <a:p>
          <a:endParaRPr lang="ru-RU"/>
        </a:p>
      </dgm:t>
    </dgm:pt>
    <dgm:pt modelId="{394E6961-3E70-47B5-9FAF-6CF44305E09E}" type="sibTrans" cxnId="{637FCE8D-A967-4587-80FE-00297E1868F5}">
      <dgm:prSet/>
      <dgm:spPr/>
      <dgm:t>
        <a:bodyPr/>
        <a:lstStyle/>
        <a:p>
          <a:endParaRPr lang="ru-RU"/>
        </a:p>
      </dgm:t>
    </dgm:pt>
    <dgm:pt modelId="{7E58DE35-4A44-4CB7-A747-63597D96A682}">
      <dgm:prSet phldrT="[Текст]" custT="1"/>
      <dgm:spPr/>
      <dgm:t>
        <a:bodyPr/>
        <a:lstStyle/>
        <a:p>
          <a:endParaRPr lang="ru-RU" sz="1400" dirty="0"/>
        </a:p>
      </dgm:t>
    </dgm:pt>
    <dgm:pt modelId="{0467F9BD-30F9-41D8-A297-6AB458429608}" type="parTrans" cxnId="{812DE74E-8FD4-4B28-B50C-56FD8819B4A7}">
      <dgm:prSet/>
      <dgm:spPr/>
      <dgm:t>
        <a:bodyPr/>
        <a:lstStyle/>
        <a:p>
          <a:endParaRPr lang="ru-RU"/>
        </a:p>
      </dgm:t>
    </dgm:pt>
    <dgm:pt modelId="{3FD77248-04A7-4D51-880F-BA5FF343FC68}" type="sibTrans" cxnId="{812DE74E-8FD4-4B28-B50C-56FD8819B4A7}">
      <dgm:prSet/>
      <dgm:spPr/>
      <dgm:t>
        <a:bodyPr/>
        <a:lstStyle/>
        <a:p>
          <a:endParaRPr lang="ru-RU"/>
        </a:p>
      </dgm:t>
    </dgm:pt>
    <dgm:pt modelId="{77818D78-0B90-468D-B5B6-70A4F57401CC}">
      <dgm:prSet phldrT="[Текст]" custT="1"/>
      <dgm:spPr/>
      <dgm:t>
        <a:bodyPr/>
        <a:lstStyle/>
        <a:p>
          <a:pPr marL="114300" indent="0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endParaRPr lang="ru-RU" sz="2000" dirty="0"/>
        </a:p>
      </dgm:t>
    </dgm:pt>
    <dgm:pt modelId="{DE3DFD92-6F68-4525-BAB5-344E68D51828}" type="parTrans" cxnId="{A3E392F4-94F0-4FB2-8A7D-1F58C540E62C}">
      <dgm:prSet/>
      <dgm:spPr/>
      <dgm:t>
        <a:bodyPr/>
        <a:lstStyle/>
        <a:p>
          <a:endParaRPr lang="ru-RU"/>
        </a:p>
      </dgm:t>
    </dgm:pt>
    <dgm:pt modelId="{014C1344-997D-49E6-A9EB-06638AC54BB8}" type="sibTrans" cxnId="{A3E392F4-94F0-4FB2-8A7D-1F58C540E62C}">
      <dgm:prSet/>
      <dgm:spPr/>
      <dgm:t>
        <a:bodyPr/>
        <a:lstStyle/>
        <a:p>
          <a:endParaRPr lang="ru-RU"/>
        </a:p>
      </dgm:t>
    </dgm:pt>
    <dgm:pt modelId="{FE418773-307F-4A7E-ACF2-27F152E48DA1}">
      <dgm:prSet phldrT="[Текст]" custT="1"/>
      <dgm:spPr/>
      <dgm:t>
        <a:bodyPr/>
        <a:lstStyle/>
        <a:p>
          <a:pPr marL="114300" indent="0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endParaRPr lang="ru-RU" sz="1400" dirty="0"/>
        </a:p>
      </dgm:t>
    </dgm:pt>
    <dgm:pt modelId="{8A67D158-CD0F-4BF0-B7D0-CD3273255C85}" type="parTrans" cxnId="{D066A7CE-D2F5-4303-83CD-FC3E8408534A}">
      <dgm:prSet/>
      <dgm:spPr/>
      <dgm:t>
        <a:bodyPr/>
        <a:lstStyle/>
        <a:p>
          <a:endParaRPr lang="ru-RU"/>
        </a:p>
      </dgm:t>
    </dgm:pt>
    <dgm:pt modelId="{207A1A78-82AC-46CB-9E16-00B7EE31FADD}" type="sibTrans" cxnId="{D066A7CE-D2F5-4303-83CD-FC3E8408534A}">
      <dgm:prSet/>
      <dgm:spPr/>
      <dgm:t>
        <a:bodyPr/>
        <a:lstStyle/>
        <a:p>
          <a:endParaRPr lang="ru-RU"/>
        </a:p>
      </dgm:t>
    </dgm:pt>
    <dgm:pt modelId="{14037414-A308-4138-9FE1-9BA97F39F317}" type="pres">
      <dgm:prSet presAssocID="{08495BA9-606D-4F8C-B82E-6C195936BA6F}" presName="linearFlow" presStyleCnt="0">
        <dgm:presLayoutVars>
          <dgm:dir/>
          <dgm:animLvl val="lvl"/>
          <dgm:resizeHandles val="exact"/>
        </dgm:presLayoutVars>
      </dgm:prSet>
      <dgm:spPr/>
    </dgm:pt>
    <dgm:pt modelId="{4947553F-2FB9-40C7-B050-4F4B1A8AAC2B}" type="pres">
      <dgm:prSet presAssocID="{C8DED2FC-A1F1-451C-A658-7BDD62CA3B11}" presName="composite" presStyleCnt="0"/>
      <dgm:spPr/>
    </dgm:pt>
    <dgm:pt modelId="{40D7B0AD-AE66-4069-8B9D-78E915D82DA6}" type="pres">
      <dgm:prSet presAssocID="{C8DED2FC-A1F1-451C-A658-7BDD62CA3B11}" presName="parentText" presStyleLbl="alignNode1" presStyleIdx="0" presStyleCnt="3">
        <dgm:presLayoutVars>
          <dgm:chMax val="1"/>
          <dgm:bulletEnabled val="1"/>
        </dgm:presLayoutVars>
      </dgm:prSet>
      <dgm:spPr/>
    </dgm:pt>
    <dgm:pt modelId="{8A879250-78E6-4589-9848-9D38B6236162}" type="pres">
      <dgm:prSet presAssocID="{C8DED2FC-A1F1-451C-A658-7BDD62CA3B11}" presName="descendantText" presStyleLbl="alignAcc1" presStyleIdx="0" presStyleCnt="3">
        <dgm:presLayoutVars>
          <dgm:bulletEnabled val="1"/>
        </dgm:presLayoutVars>
      </dgm:prSet>
      <dgm:spPr/>
    </dgm:pt>
    <dgm:pt modelId="{C3FE3F48-2FC8-4F15-9B00-19023D0C0CC2}" type="pres">
      <dgm:prSet presAssocID="{3D27028F-4F94-47D0-A944-C984A83927D6}" presName="sp" presStyleCnt="0"/>
      <dgm:spPr/>
    </dgm:pt>
    <dgm:pt modelId="{8B5714D1-0800-4CC0-8D0B-E27DE36A569B}" type="pres">
      <dgm:prSet presAssocID="{A58AB796-1CE2-4E5A-838C-56EBFE565C72}" presName="composite" presStyleCnt="0"/>
      <dgm:spPr/>
    </dgm:pt>
    <dgm:pt modelId="{1F148095-844D-4219-8092-9712191F8F7F}" type="pres">
      <dgm:prSet presAssocID="{A58AB796-1CE2-4E5A-838C-56EBFE565C72}" presName="parentText" presStyleLbl="alignNode1" presStyleIdx="1" presStyleCnt="3">
        <dgm:presLayoutVars>
          <dgm:chMax val="1"/>
          <dgm:bulletEnabled val="1"/>
        </dgm:presLayoutVars>
      </dgm:prSet>
      <dgm:spPr/>
    </dgm:pt>
    <dgm:pt modelId="{ABE67E27-4ACC-4F5B-BB97-3CD71B2C114D}" type="pres">
      <dgm:prSet presAssocID="{A58AB796-1CE2-4E5A-838C-56EBFE565C72}" presName="descendantText" presStyleLbl="alignAcc1" presStyleIdx="1" presStyleCnt="3">
        <dgm:presLayoutVars>
          <dgm:bulletEnabled val="1"/>
        </dgm:presLayoutVars>
      </dgm:prSet>
      <dgm:spPr/>
    </dgm:pt>
    <dgm:pt modelId="{0D7E9C48-C981-48E2-A01D-48B45C40BB12}" type="pres">
      <dgm:prSet presAssocID="{394E6961-3E70-47B5-9FAF-6CF44305E09E}" presName="sp" presStyleCnt="0"/>
      <dgm:spPr/>
    </dgm:pt>
    <dgm:pt modelId="{C6EEB67D-E3CA-4688-A297-942F0EEDBD6D}" type="pres">
      <dgm:prSet presAssocID="{D5C91368-6EF0-4409-8C99-952F3F0ED37B}" presName="composite" presStyleCnt="0"/>
      <dgm:spPr/>
    </dgm:pt>
    <dgm:pt modelId="{24147011-51CE-45CF-B75A-EA1A6F38E7A9}" type="pres">
      <dgm:prSet presAssocID="{D5C91368-6EF0-4409-8C99-952F3F0ED37B}" presName="parentText" presStyleLbl="alignNode1" presStyleIdx="2" presStyleCnt="3">
        <dgm:presLayoutVars>
          <dgm:chMax val="1"/>
          <dgm:bulletEnabled val="1"/>
        </dgm:presLayoutVars>
      </dgm:prSet>
      <dgm:spPr/>
    </dgm:pt>
    <dgm:pt modelId="{2742B964-ABE2-4DD9-8A20-EB6CC5F58D7F}" type="pres">
      <dgm:prSet presAssocID="{D5C91368-6EF0-4409-8C99-952F3F0ED37B}" presName="descendantText" presStyleLbl="alignAcc1" presStyleIdx="2" presStyleCnt="3">
        <dgm:presLayoutVars>
          <dgm:bulletEnabled val="1"/>
        </dgm:presLayoutVars>
      </dgm:prSet>
      <dgm:spPr/>
    </dgm:pt>
  </dgm:ptLst>
  <dgm:cxnLst>
    <dgm:cxn modelId="{48C5EA8D-5830-465A-89AD-9B6D129897D2}" srcId="{08495BA9-606D-4F8C-B82E-6C195936BA6F}" destId="{C8DED2FC-A1F1-451C-A658-7BDD62CA3B11}" srcOrd="0" destOrd="0" parTransId="{974D0EE9-733B-4C4C-8DE4-F44EA9BFDA5A}" sibTransId="{3D27028F-4F94-47D0-A944-C984A83927D6}"/>
    <dgm:cxn modelId="{4547D813-32C7-4AFB-A842-D4B063F615F4}" type="presOf" srcId="{A58AB796-1CE2-4E5A-838C-56EBFE565C72}" destId="{1F148095-844D-4219-8092-9712191F8F7F}" srcOrd="0" destOrd="0" presId="urn:microsoft.com/office/officeart/2005/8/layout/chevron2"/>
    <dgm:cxn modelId="{A3E392F4-94F0-4FB2-8A7D-1F58C540E62C}" srcId="{A58AB796-1CE2-4E5A-838C-56EBFE565C72}" destId="{77818D78-0B90-468D-B5B6-70A4F57401CC}" srcOrd="0" destOrd="0" parTransId="{DE3DFD92-6F68-4525-BAB5-344E68D51828}" sibTransId="{014C1344-997D-49E6-A9EB-06638AC54BB8}"/>
    <dgm:cxn modelId="{25024F28-2108-4798-BF62-30DC9B37C4DD}" type="presOf" srcId="{FE418773-307F-4A7E-ACF2-27F152E48DA1}" destId="{2742B964-ABE2-4DD9-8A20-EB6CC5F58D7F}" srcOrd="0" destOrd="0" presId="urn:microsoft.com/office/officeart/2005/8/layout/chevron2"/>
    <dgm:cxn modelId="{87904B07-544E-4AEE-B0FA-9D9710B99D23}" srcId="{A58AB796-1CE2-4E5A-838C-56EBFE565C72}" destId="{2479B0C1-EB63-46EA-B1AF-591518332B46}" srcOrd="1" destOrd="0" parTransId="{98691B19-C52C-4267-852C-83657EEC3D7C}" sibTransId="{65907022-4F22-445C-B9F6-D7D741AA40D5}"/>
    <dgm:cxn modelId="{C97CAAF4-7A7A-4DDC-A005-8653042C7FC0}" type="presOf" srcId="{77818D78-0B90-468D-B5B6-70A4F57401CC}" destId="{ABE67E27-4ACC-4F5B-BB97-3CD71B2C114D}" srcOrd="0" destOrd="0" presId="urn:microsoft.com/office/officeart/2005/8/layout/chevron2"/>
    <dgm:cxn modelId="{14CF8D07-3E03-4458-91E0-DC3E9CF189C2}" srcId="{A58AB796-1CE2-4E5A-838C-56EBFE565C72}" destId="{AEA59222-58AC-48F3-A025-0E5E4727CCBE}" srcOrd="2" destOrd="0" parTransId="{730B219F-9BA0-4EB2-9055-C4BE371572F0}" sibTransId="{8C4B22A6-35E0-496F-880E-B80F0F8142AA}"/>
    <dgm:cxn modelId="{637FCE8D-A967-4587-80FE-00297E1868F5}" srcId="{08495BA9-606D-4F8C-B82E-6C195936BA6F}" destId="{A58AB796-1CE2-4E5A-838C-56EBFE565C72}" srcOrd="1" destOrd="0" parTransId="{D38AB9FD-BE24-41DF-A710-57FC37EA9A83}" sibTransId="{394E6961-3E70-47B5-9FAF-6CF44305E09E}"/>
    <dgm:cxn modelId="{CE8C1485-0644-41F0-ACB3-115BE3B5BF4F}" type="presOf" srcId="{6ACAE414-175D-48A9-A7EB-6EC1E75BDF13}" destId="{2742B964-ABE2-4DD9-8A20-EB6CC5F58D7F}" srcOrd="0" destOrd="2" presId="urn:microsoft.com/office/officeart/2005/8/layout/chevron2"/>
    <dgm:cxn modelId="{5E8B1A81-5654-473D-BAFA-899B0A321F16}" srcId="{D5C91368-6EF0-4409-8C99-952F3F0ED37B}" destId="{7803F643-BAF4-461D-97C5-4D9B83462C6A}" srcOrd="1" destOrd="0" parTransId="{D0BBADED-0EF6-469F-B9D1-3BC3B8A0B15C}" sibTransId="{30D386F5-371C-4892-9083-6560C08D8820}"/>
    <dgm:cxn modelId="{D066A7CE-D2F5-4303-83CD-FC3E8408534A}" srcId="{D5C91368-6EF0-4409-8C99-952F3F0ED37B}" destId="{FE418773-307F-4A7E-ACF2-27F152E48DA1}" srcOrd="0" destOrd="0" parTransId="{8A67D158-CD0F-4BF0-B7D0-CD3273255C85}" sibTransId="{207A1A78-82AC-46CB-9E16-00B7EE31FADD}"/>
    <dgm:cxn modelId="{812DE74E-8FD4-4B28-B50C-56FD8819B4A7}" srcId="{C8DED2FC-A1F1-451C-A658-7BDD62CA3B11}" destId="{7E58DE35-4A44-4CB7-A747-63597D96A682}" srcOrd="0" destOrd="0" parTransId="{0467F9BD-30F9-41D8-A297-6AB458429608}" sibTransId="{3FD77248-04A7-4D51-880F-BA5FF343FC68}"/>
    <dgm:cxn modelId="{B297D7FF-7255-43B4-97D8-2CC8F08105F9}" type="presOf" srcId="{C8DED2FC-A1F1-451C-A658-7BDD62CA3B11}" destId="{40D7B0AD-AE66-4069-8B9D-78E915D82DA6}" srcOrd="0" destOrd="0" presId="urn:microsoft.com/office/officeart/2005/8/layout/chevron2"/>
    <dgm:cxn modelId="{E0E705DD-A905-4BEE-988E-65A52B46BE32}" type="presOf" srcId="{D2A3F75D-EC22-4BE1-B141-328DDF4DC702}" destId="{8A879250-78E6-4589-9848-9D38B6236162}" srcOrd="0" destOrd="2" presId="urn:microsoft.com/office/officeart/2005/8/layout/chevron2"/>
    <dgm:cxn modelId="{B9C8CD8A-CA42-4256-9E42-40477AD7F2AB}" type="presOf" srcId="{08495BA9-606D-4F8C-B82E-6C195936BA6F}" destId="{14037414-A308-4138-9FE1-9BA97F39F317}" srcOrd="0" destOrd="0" presId="urn:microsoft.com/office/officeart/2005/8/layout/chevron2"/>
    <dgm:cxn modelId="{C45C1C9C-DA9C-4971-A584-26CB523B79A6}" type="presOf" srcId="{2479B0C1-EB63-46EA-B1AF-591518332B46}" destId="{ABE67E27-4ACC-4F5B-BB97-3CD71B2C114D}" srcOrd="0" destOrd="1" presId="urn:microsoft.com/office/officeart/2005/8/layout/chevron2"/>
    <dgm:cxn modelId="{72C63921-F78F-467B-BB3E-68B53806C012}" srcId="{C8DED2FC-A1F1-451C-A658-7BDD62CA3B11}" destId="{991BF2ED-B328-4685-84BA-6683B3667038}" srcOrd="1" destOrd="0" parTransId="{767AD21B-C096-4EEC-B87F-2F70A88E3133}" sibTransId="{1A676AE0-36E6-4182-86ED-962778CDDD3D}"/>
    <dgm:cxn modelId="{CF1BECD7-DA83-4885-98DC-A22A440A8864}" type="presOf" srcId="{7803F643-BAF4-461D-97C5-4D9B83462C6A}" destId="{2742B964-ABE2-4DD9-8A20-EB6CC5F58D7F}" srcOrd="0" destOrd="1" presId="urn:microsoft.com/office/officeart/2005/8/layout/chevron2"/>
    <dgm:cxn modelId="{55AE6A43-6AF0-4E1C-99D1-4B7D296F9BD4}" type="presOf" srcId="{AEA59222-58AC-48F3-A025-0E5E4727CCBE}" destId="{ABE67E27-4ACC-4F5B-BB97-3CD71B2C114D}" srcOrd="0" destOrd="2" presId="urn:microsoft.com/office/officeart/2005/8/layout/chevron2"/>
    <dgm:cxn modelId="{2DCE2CED-FE48-4C3A-8FCF-D5EB3B180FD0}" type="presOf" srcId="{D5C91368-6EF0-4409-8C99-952F3F0ED37B}" destId="{24147011-51CE-45CF-B75A-EA1A6F38E7A9}" srcOrd="0" destOrd="0" presId="urn:microsoft.com/office/officeart/2005/8/layout/chevron2"/>
    <dgm:cxn modelId="{F08F23D4-C763-47D5-B653-06E6677A1CC7}" type="presOf" srcId="{7E58DE35-4A44-4CB7-A747-63597D96A682}" destId="{8A879250-78E6-4589-9848-9D38B6236162}" srcOrd="0" destOrd="0" presId="urn:microsoft.com/office/officeart/2005/8/layout/chevron2"/>
    <dgm:cxn modelId="{4607524A-3731-40B6-92F1-9D2333D0C667}" type="presOf" srcId="{991BF2ED-B328-4685-84BA-6683B3667038}" destId="{8A879250-78E6-4589-9848-9D38B6236162}" srcOrd="0" destOrd="1" presId="urn:microsoft.com/office/officeart/2005/8/layout/chevron2"/>
    <dgm:cxn modelId="{6A394FF4-A211-4D08-9149-1466F7E4B817}" srcId="{08495BA9-606D-4F8C-B82E-6C195936BA6F}" destId="{D5C91368-6EF0-4409-8C99-952F3F0ED37B}" srcOrd="2" destOrd="0" parTransId="{6597393B-EF05-4E7F-B2A6-D4193262B5A9}" sibTransId="{DD9DB503-E43F-42D9-A0C5-0DBF713F1C66}"/>
    <dgm:cxn modelId="{F28BE148-B5DE-4DF2-B11D-E08EC8B3557B}" srcId="{D5C91368-6EF0-4409-8C99-952F3F0ED37B}" destId="{6ACAE414-175D-48A9-A7EB-6EC1E75BDF13}" srcOrd="2" destOrd="0" parTransId="{3C13DB93-272A-4465-A9D5-C8BEA57CF8C4}" sibTransId="{6A55C451-FA2F-4714-8E0B-0C1A1100DE02}"/>
    <dgm:cxn modelId="{F2BA534B-CA08-4DB0-B349-5ACFBA47F174}" srcId="{C8DED2FC-A1F1-451C-A658-7BDD62CA3B11}" destId="{D2A3F75D-EC22-4BE1-B141-328DDF4DC702}" srcOrd="2" destOrd="0" parTransId="{DD790DD6-506F-453E-B7B8-B10587145881}" sibTransId="{E5C2D1EB-4DFE-42D7-A9D9-63FA85798D6B}"/>
    <dgm:cxn modelId="{5567CCD8-D28C-4AEB-82C2-70E26798F8CA}" type="presParOf" srcId="{14037414-A308-4138-9FE1-9BA97F39F317}" destId="{4947553F-2FB9-40C7-B050-4F4B1A8AAC2B}" srcOrd="0" destOrd="0" presId="urn:microsoft.com/office/officeart/2005/8/layout/chevron2"/>
    <dgm:cxn modelId="{65EBA137-DE3D-41A9-8A40-3D3B3D2B1E20}" type="presParOf" srcId="{4947553F-2FB9-40C7-B050-4F4B1A8AAC2B}" destId="{40D7B0AD-AE66-4069-8B9D-78E915D82DA6}" srcOrd="0" destOrd="0" presId="urn:microsoft.com/office/officeart/2005/8/layout/chevron2"/>
    <dgm:cxn modelId="{1D77CF0A-8136-4A65-86AC-F3FDCA88112F}" type="presParOf" srcId="{4947553F-2FB9-40C7-B050-4F4B1A8AAC2B}" destId="{8A879250-78E6-4589-9848-9D38B6236162}" srcOrd="1" destOrd="0" presId="urn:microsoft.com/office/officeart/2005/8/layout/chevron2"/>
    <dgm:cxn modelId="{3CE22795-7B87-47B8-87C7-6C74375F60ED}" type="presParOf" srcId="{14037414-A308-4138-9FE1-9BA97F39F317}" destId="{C3FE3F48-2FC8-4F15-9B00-19023D0C0CC2}" srcOrd="1" destOrd="0" presId="urn:microsoft.com/office/officeart/2005/8/layout/chevron2"/>
    <dgm:cxn modelId="{BE8059D0-5733-41E1-A5D0-0F902A233E9C}" type="presParOf" srcId="{14037414-A308-4138-9FE1-9BA97F39F317}" destId="{8B5714D1-0800-4CC0-8D0B-E27DE36A569B}" srcOrd="2" destOrd="0" presId="urn:microsoft.com/office/officeart/2005/8/layout/chevron2"/>
    <dgm:cxn modelId="{E6C85A20-696F-45EF-A24E-1AEAF8D5B859}" type="presParOf" srcId="{8B5714D1-0800-4CC0-8D0B-E27DE36A569B}" destId="{1F148095-844D-4219-8092-9712191F8F7F}" srcOrd="0" destOrd="0" presId="urn:microsoft.com/office/officeart/2005/8/layout/chevron2"/>
    <dgm:cxn modelId="{74E3084A-CE55-4452-81F1-D1AC23839BEC}" type="presParOf" srcId="{8B5714D1-0800-4CC0-8D0B-E27DE36A569B}" destId="{ABE67E27-4ACC-4F5B-BB97-3CD71B2C114D}" srcOrd="1" destOrd="0" presId="urn:microsoft.com/office/officeart/2005/8/layout/chevron2"/>
    <dgm:cxn modelId="{FC76284E-1CF0-4137-AE64-3C840DBE3245}" type="presParOf" srcId="{14037414-A308-4138-9FE1-9BA97F39F317}" destId="{0D7E9C48-C981-48E2-A01D-48B45C40BB12}" srcOrd="3" destOrd="0" presId="urn:microsoft.com/office/officeart/2005/8/layout/chevron2"/>
    <dgm:cxn modelId="{F9AE627C-41EE-46F3-9550-3369E7E5F32F}" type="presParOf" srcId="{14037414-A308-4138-9FE1-9BA97F39F317}" destId="{C6EEB67D-E3CA-4688-A297-942F0EEDBD6D}" srcOrd="4" destOrd="0" presId="urn:microsoft.com/office/officeart/2005/8/layout/chevron2"/>
    <dgm:cxn modelId="{93DD4E91-49FE-4F1D-8668-B6EC94667856}" type="presParOf" srcId="{C6EEB67D-E3CA-4688-A297-942F0EEDBD6D}" destId="{24147011-51CE-45CF-B75A-EA1A6F38E7A9}" srcOrd="0" destOrd="0" presId="urn:microsoft.com/office/officeart/2005/8/layout/chevron2"/>
    <dgm:cxn modelId="{E0963CE2-DCA2-44D4-98D2-40BA506A51A4}" type="presParOf" srcId="{C6EEB67D-E3CA-4688-A297-942F0EEDBD6D}" destId="{2742B964-ABE2-4DD9-8A20-EB6CC5F58D7F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0D7B0AD-AE66-4069-8B9D-78E915D82DA6}">
      <dsp:nvSpPr>
        <dsp:cNvPr id="0" name=""/>
        <dsp:cNvSpPr/>
      </dsp:nvSpPr>
      <dsp:spPr>
        <a:xfrm rot="5400000">
          <a:off x="-222429" y="225592"/>
          <a:ext cx="1482862" cy="1038004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400" kern="1200" dirty="0"/>
        </a:p>
      </dsp:txBody>
      <dsp:txXfrm rot="-5400000">
        <a:off x="0" y="522165"/>
        <a:ext cx="1038004" cy="444858"/>
      </dsp:txXfrm>
    </dsp:sp>
    <dsp:sp modelId="{8A879250-78E6-4589-9848-9D38B6236162}">
      <dsp:nvSpPr>
        <dsp:cNvPr id="0" name=""/>
        <dsp:cNvSpPr/>
      </dsp:nvSpPr>
      <dsp:spPr>
        <a:xfrm rot="5400000">
          <a:off x="3085071" y="-2043904"/>
          <a:ext cx="963860" cy="5057995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8890" rIns="8890" bIns="8890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1400" kern="1200" dirty="0"/>
        </a:p>
        <a:p>
          <a:pPr marL="228600" lvl="1" indent="-228600" algn="just" defTabSz="889000">
            <a:lnSpc>
              <a:spcPct val="90000"/>
            </a:lnSpc>
            <a:spcBef>
              <a:spcPct val="0"/>
            </a:spcBef>
            <a:spcAft>
              <a:spcPts val="0"/>
            </a:spcAft>
            <a:buChar char="••"/>
          </a:pPr>
          <a:r>
            <a:rPr lang="ru-RU" sz="2000" kern="1200" dirty="0" smtClean="0">
              <a:solidFill>
                <a:srgbClr val="000000"/>
              </a:solidFill>
              <a:latin typeface="Times New Roman"/>
              <a:ea typeface="Times New Roman"/>
            </a:rPr>
            <a:t>повышение эмоционального тонуса;</a:t>
          </a:r>
          <a:endParaRPr lang="ru-RU" sz="2000" kern="1200" dirty="0" smtClean="0">
            <a:latin typeface="Arial"/>
            <a:ea typeface="Times New Roman"/>
          </a:endParaRPr>
        </a:p>
        <a:p>
          <a:pPr marL="228600" lvl="1" indent="-228600" algn="just" defTabSz="889000">
            <a:lnSpc>
              <a:spcPct val="90000"/>
            </a:lnSpc>
            <a:spcBef>
              <a:spcPct val="0"/>
            </a:spcBef>
            <a:spcAft>
              <a:spcPts val="0"/>
            </a:spcAft>
            <a:buChar char="••"/>
          </a:pPr>
          <a:r>
            <a:rPr lang="ru-RU" sz="2000" kern="1200" dirty="0" smtClean="0">
              <a:solidFill>
                <a:srgbClr val="000000"/>
              </a:solidFill>
              <a:latin typeface="Times New Roman"/>
              <a:ea typeface="Times New Roman"/>
            </a:rPr>
            <a:t>развитие ориентации в пространстве;</a:t>
          </a:r>
        </a:p>
        <a:p>
          <a:pPr marL="228600" lvl="1" indent="-228600" defTabSz="889000">
            <a:lnSpc>
              <a:spcPct val="90000"/>
            </a:lnSpc>
            <a:spcBef>
              <a:spcPct val="0"/>
            </a:spcBef>
            <a:buChar char="••"/>
          </a:pPr>
          <a:endParaRPr lang="ru-RU" sz="1400" kern="1200" dirty="0"/>
        </a:p>
        <a:p>
          <a:pPr marL="114300" lvl="1" indent="-114300" algn="just" defTabSz="622300">
            <a:lnSpc>
              <a:spcPct val="90000"/>
            </a:lnSpc>
            <a:spcBef>
              <a:spcPct val="0"/>
            </a:spcBef>
            <a:spcAft>
              <a:spcPts val="0"/>
            </a:spcAft>
            <a:buChar char="••"/>
          </a:pPr>
          <a:endParaRPr lang="ru-RU" sz="1400" kern="1200" dirty="0" smtClean="0">
            <a:solidFill>
              <a:srgbClr val="000000"/>
            </a:solidFill>
            <a:latin typeface="Times New Roman"/>
            <a:ea typeface="Times New Roman"/>
          </a:endParaRPr>
        </a:p>
      </dsp:txBody>
      <dsp:txXfrm rot="-5400000">
        <a:off x="1038004" y="50215"/>
        <a:ext cx="5010943" cy="869756"/>
      </dsp:txXfrm>
    </dsp:sp>
    <dsp:sp modelId="{1F148095-844D-4219-8092-9712191F8F7F}">
      <dsp:nvSpPr>
        <dsp:cNvPr id="0" name=""/>
        <dsp:cNvSpPr/>
      </dsp:nvSpPr>
      <dsp:spPr>
        <a:xfrm rot="5400000">
          <a:off x="-222429" y="1512997"/>
          <a:ext cx="1482862" cy="1038004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114300" lvl="0" indent="0" algn="ctr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endParaRPr lang="ru-RU" sz="2000" kern="1200" dirty="0"/>
        </a:p>
      </dsp:txBody>
      <dsp:txXfrm rot="-5400000">
        <a:off x="0" y="1809570"/>
        <a:ext cx="1038004" cy="444858"/>
      </dsp:txXfrm>
    </dsp:sp>
    <dsp:sp modelId="{ABE67E27-4ACC-4F5B-BB97-3CD71B2C114D}">
      <dsp:nvSpPr>
        <dsp:cNvPr id="0" name=""/>
        <dsp:cNvSpPr/>
      </dsp:nvSpPr>
      <dsp:spPr>
        <a:xfrm rot="5400000">
          <a:off x="3085071" y="-756498"/>
          <a:ext cx="963860" cy="5057995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2700" rIns="12700" bIns="12700" numCol="1" spcCol="1270" anchor="ctr" anchorCtr="0">
          <a:noAutofit/>
        </a:bodyPr>
        <a:lstStyle/>
        <a:p>
          <a:pPr marL="114300" lvl="1" indent="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2000" kern="1200" dirty="0"/>
        </a:p>
        <a:p>
          <a:pPr marL="114300" marR="0" lvl="1" indent="0" algn="just" defTabSz="533400" eaLnBrk="1" fontAlgn="auto" latinLnBrk="0" hangingPunct="1">
            <a:lnSpc>
              <a:spcPct val="90000"/>
            </a:lnSpc>
            <a:spcBef>
              <a:spcPct val="0"/>
            </a:spcBef>
            <a:spcAft>
              <a:spcPct val="15000"/>
            </a:spcAft>
            <a:buClrTx/>
            <a:buSzTx/>
            <a:buFontTx/>
            <a:buChar char="••"/>
            <a:tabLst/>
            <a:defRPr/>
          </a:pPr>
          <a:r>
            <a:rPr lang="ru-RU" sz="2000" kern="1200" dirty="0" smtClean="0">
              <a:solidFill>
                <a:srgbClr val="000000"/>
              </a:solidFill>
              <a:latin typeface="Times New Roman"/>
              <a:ea typeface="Times New Roman"/>
            </a:rPr>
            <a:t> развитие чувства ритма, координации движений;</a:t>
          </a:r>
          <a:endParaRPr lang="ru-RU" sz="2000" kern="1200" dirty="0" smtClean="0">
            <a:latin typeface="Arial"/>
            <a:ea typeface="Times New Roman"/>
          </a:endParaRPr>
        </a:p>
        <a:p>
          <a:pPr marL="114300" lvl="1" indent="0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2000" kern="1200" dirty="0"/>
        </a:p>
        <a:p>
          <a:pPr marL="114300" lvl="1" indent="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2000" kern="1200" dirty="0"/>
        </a:p>
      </dsp:txBody>
      <dsp:txXfrm rot="-5400000">
        <a:off x="1038004" y="1337621"/>
        <a:ext cx="5010943" cy="869756"/>
      </dsp:txXfrm>
    </dsp:sp>
    <dsp:sp modelId="{24147011-51CE-45CF-B75A-EA1A6F38E7A9}">
      <dsp:nvSpPr>
        <dsp:cNvPr id="0" name=""/>
        <dsp:cNvSpPr/>
      </dsp:nvSpPr>
      <dsp:spPr>
        <a:xfrm rot="5400000">
          <a:off x="-222429" y="2800403"/>
          <a:ext cx="1482862" cy="1038004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114300" lvl="0" indent="0" algn="ctr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endParaRPr lang="ru-RU" sz="1400" kern="1200" dirty="0"/>
        </a:p>
      </dsp:txBody>
      <dsp:txXfrm rot="-5400000">
        <a:off x="0" y="3096976"/>
        <a:ext cx="1038004" cy="444858"/>
      </dsp:txXfrm>
    </dsp:sp>
    <dsp:sp modelId="{2742B964-ABE2-4DD9-8A20-EB6CC5F58D7F}">
      <dsp:nvSpPr>
        <dsp:cNvPr id="0" name=""/>
        <dsp:cNvSpPr/>
      </dsp:nvSpPr>
      <dsp:spPr>
        <a:xfrm rot="5400000">
          <a:off x="3085071" y="530906"/>
          <a:ext cx="963860" cy="5057995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8890" rIns="8890" bIns="8890" numCol="1" spcCol="1270" anchor="ctr" anchorCtr="0">
          <a:noAutofit/>
        </a:bodyPr>
        <a:lstStyle/>
        <a:p>
          <a:pPr marL="114300" lvl="1" indent="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1400" kern="1200" dirty="0"/>
        </a:p>
        <a:p>
          <a:pPr marL="114300" marR="0" lvl="1" indent="0" algn="just" defTabSz="533400" eaLnBrk="1" fontAlgn="auto" latinLnBrk="0" hangingPunct="1">
            <a:lnSpc>
              <a:spcPct val="90000"/>
            </a:lnSpc>
            <a:spcBef>
              <a:spcPct val="0"/>
            </a:spcBef>
            <a:spcAft>
              <a:spcPct val="15000"/>
            </a:spcAft>
            <a:buClrTx/>
            <a:buSzTx/>
            <a:buFontTx/>
            <a:buChar char="••"/>
            <a:tabLst/>
            <a:defRPr/>
          </a:pPr>
          <a:r>
            <a:rPr lang="ru-RU" sz="2000" kern="1200" dirty="0" smtClean="0">
              <a:solidFill>
                <a:srgbClr val="000000"/>
              </a:solidFill>
              <a:latin typeface="Times New Roman"/>
              <a:ea typeface="Times New Roman"/>
            </a:rPr>
            <a:t> развитие зрительного и тактильного восприятия, речи и воображения</a:t>
          </a:r>
          <a:endParaRPr lang="ru-RU" sz="2000" kern="1200" dirty="0" smtClean="0"/>
        </a:p>
        <a:p>
          <a:pPr marL="114300" lvl="1" indent="0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1400" kern="1200" dirty="0"/>
        </a:p>
        <a:p>
          <a:pPr marL="114300" lvl="1" indent="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1400" kern="1200" dirty="0"/>
        </a:p>
      </dsp:txBody>
      <dsp:txXfrm rot="-5400000">
        <a:off x="1038004" y="2625025"/>
        <a:ext cx="5010943" cy="86975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93C1C95-CA66-482B-9100-24B294CE2999}" type="datetimeFigureOut">
              <a:rPr lang="ru-RU" smtClean="0"/>
              <a:t>20.10.2020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0AC339C-A380-43CA-B49E-3F1D52F1401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553485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20.10.2020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20.10.2020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20.10.2020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20.10.2020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20.10.2020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20.10.2020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20.10.2020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257" y="40168"/>
            <a:ext cx="8949517" cy="68178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>
              <a:spcBef>
                <a:spcPts val="0"/>
              </a:spcBef>
            </a:pPr>
            <a:r>
              <a:rPr lang="ru-RU" sz="1800" dirty="0">
                <a:solidFill>
                  <a:srgbClr val="1F497D"/>
                </a:solidFill>
                <a:ea typeface="+mn-ea"/>
                <a:cs typeface="+mn-cs"/>
              </a:rPr>
              <a:t>Муниципальное бюджетное образовательное учреждение детский сад № 5 «Родничок» комбинированного вида с. </a:t>
            </a:r>
            <a:r>
              <a:rPr lang="ru-RU" sz="1800" dirty="0" smtClean="0">
                <a:solidFill>
                  <a:srgbClr val="1F497D"/>
                </a:solidFill>
                <a:ea typeface="+mn-ea"/>
                <a:cs typeface="+mn-cs"/>
              </a:rPr>
              <a:t>Сарыг-Сеп</a:t>
            </a:r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8039" y="0"/>
            <a:ext cx="1651000" cy="1584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2195736" y="2248755"/>
            <a:ext cx="6913303" cy="17235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400" b="1" dirty="0">
                <a:solidFill>
                  <a:srgbClr val="1F497D"/>
                </a:solidFill>
                <a:ea typeface="+mj-ea"/>
                <a:cs typeface="+mj-cs"/>
              </a:rPr>
              <a:t>Занимательные игры №3</a:t>
            </a:r>
            <a:br>
              <a:rPr lang="ru-RU" sz="4400" b="1" dirty="0">
                <a:solidFill>
                  <a:srgbClr val="1F497D"/>
                </a:solidFill>
                <a:ea typeface="+mj-ea"/>
                <a:cs typeface="+mj-cs"/>
              </a:rPr>
            </a:br>
            <a:r>
              <a:rPr lang="ru-RU" sz="4400" b="1" dirty="0">
                <a:solidFill>
                  <a:srgbClr val="1F497D"/>
                </a:solidFill>
                <a:ea typeface="+mj-ea"/>
                <a:cs typeface="+mj-cs"/>
              </a:rPr>
              <a:t>с детьми 3-4 года</a:t>
            </a:r>
            <a:br>
              <a:rPr lang="ru-RU" sz="4400" b="1" dirty="0">
                <a:solidFill>
                  <a:srgbClr val="1F497D"/>
                </a:solidFill>
                <a:ea typeface="+mj-ea"/>
                <a:cs typeface="+mj-cs"/>
              </a:rPr>
            </a:b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4410930" y="5013176"/>
            <a:ext cx="4409542" cy="12434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spcBef>
                <a:spcPct val="20000"/>
              </a:spcBef>
            </a:pPr>
            <a:r>
              <a:rPr lang="ru-RU" sz="2200" b="1" dirty="0" smtClean="0">
                <a:solidFill>
                  <a:srgbClr val="1F497D"/>
                </a:solidFill>
              </a:rPr>
              <a:t>Педагог-психолог</a:t>
            </a:r>
            <a:endParaRPr lang="en-US" sz="2200" b="1" dirty="0" smtClean="0">
              <a:solidFill>
                <a:srgbClr val="1F497D"/>
              </a:solidFill>
            </a:endParaRPr>
          </a:p>
          <a:p>
            <a:pPr lvl="0" algn="ctr">
              <a:spcBef>
                <a:spcPct val="20000"/>
              </a:spcBef>
            </a:pPr>
            <a:r>
              <a:rPr lang="en-US" sz="2200" b="1" dirty="0" smtClean="0">
                <a:solidFill>
                  <a:srgbClr val="1F497D"/>
                </a:solidFill>
              </a:rPr>
              <a:t>I </a:t>
            </a:r>
            <a:r>
              <a:rPr lang="ru-RU" sz="2200" b="1" dirty="0" smtClean="0">
                <a:solidFill>
                  <a:srgbClr val="1F497D"/>
                </a:solidFill>
              </a:rPr>
              <a:t>квалификационной категории </a:t>
            </a:r>
          </a:p>
          <a:p>
            <a:pPr lvl="0" algn="ctr">
              <a:spcBef>
                <a:spcPct val="20000"/>
              </a:spcBef>
            </a:pPr>
            <a:r>
              <a:rPr lang="ru-RU" sz="2200" b="1" dirty="0" err="1" smtClean="0">
                <a:solidFill>
                  <a:srgbClr val="1F497D"/>
                </a:solidFill>
              </a:rPr>
              <a:t>Арчумаева</a:t>
            </a:r>
            <a:r>
              <a:rPr lang="ru-RU" sz="2200" b="1" dirty="0" smtClean="0">
                <a:solidFill>
                  <a:srgbClr val="1F497D"/>
                </a:solidFill>
              </a:rPr>
              <a:t> В.Г.</a:t>
            </a:r>
            <a:endParaRPr lang="ru-RU" sz="2200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65405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85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«Мячики»</a:t>
            </a:r>
            <a:endParaRPr lang="ru-RU" b="1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835696" y="1340768"/>
            <a:ext cx="7056784" cy="5386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ru-RU" dirty="0" smtClean="0">
                <a:solidFill>
                  <a:srgbClr val="000000"/>
                </a:solidFill>
                <a:latin typeface="Times New Roman"/>
                <a:ea typeface="Times New Roman"/>
              </a:rPr>
              <a:t>.</a:t>
            </a:r>
            <a:endParaRPr lang="ru-RU" dirty="0">
              <a:latin typeface="Arial"/>
              <a:ea typeface="Times New Roman"/>
            </a:endParaRPr>
          </a:p>
          <a:p>
            <a:pPr marL="171450" indent="-171450" algn="just">
              <a:spcAft>
                <a:spcPts val="0"/>
              </a:spcAft>
              <a:buFont typeface="Wingdings"/>
              <a:buChar char="Ø"/>
            </a:pPr>
            <a:endParaRPr lang="ru-RU" sz="1100" dirty="0">
              <a:effectLst/>
              <a:latin typeface="Arial"/>
              <a:ea typeface="Times New Roman"/>
            </a:endParaRPr>
          </a:p>
        </p:txBody>
      </p:sp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2466518907"/>
              </p:ext>
            </p:extLst>
          </p:nvPr>
        </p:nvGraphicFramePr>
        <p:xfrm>
          <a:off x="1979712" y="1326704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6903913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54868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sz="2800" dirty="0" smtClean="0">
                <a:solidFill>
                  <a:srgbClr val="000000"/>
                </a:solidFill>
                <a:latin typeface="Times New Roman"/>
                <a:ea typeface="Times New Roman"/>
              </a:rPr>
              <a:t>Взрослый показывает </a:t>
            </a:r>
            <a:r>
              <a:rPr lang="ru-RU" sz="2800" dirty="0">
                <a:solidFill>
                  <a:srgbClr val="000000"/>
                </a:solidFill>
                <a:latin typeface="Times New Roman"/>
                <a:ea typeface="Times New Roman"/>
              </a:rPr>
              <a:t>детям большой мяч и </a:t>
            </a:r>
            <a:r>
              <a:rPr lang="ru-RU" sz="2800" dirty="0" err="1" smtClean="0">
                <a:solidFill>
                  <a:srgbClr val="000000"/>
                </a:solidFill>
                <a:latin typeface="Times New Roman"/>
                <a:ea typeface="Times New Roman"/>
              </a:rPr>
              <a:t>и</a:t>
            </a:r>
            <a:r>
              <a:rPr lang="ru-RU" sz="2800" dirty="0" smtClean="0">
                <a:solidFill>
                  <a:srgbClr val="000000"/>
                </a:solidFill>
                <a:latin typeface="Times New Roman"/>
                <a:ea typeface="Times New Roman"/>
              </a:rPr>
              <a:t> маленький, предлага­ет </a:t>
            </a:r>
            <a:r>
              <a:rPr lang="ru-RU" sz="2800" dirty="0">
                <a:solidFill>
                  <a:srgbClr val="000000"/>
                </a:solidFill>
                <a:latin typeface="Times New Roman"/>
                <a:ea typeface="Times New Roman"/>
              </a:rPr>
              <a:t>определить </a:t>
            </a:r>
            <a:r>
              <a:rPr lang="ru-RU" sz="2800" dirty="0" smtClean="0">
                <a:solidFill>
                  <a:srgbClr val="000000"/>
                </a:solidFill>
                <a:latin typeface="Times New Roman"/>
                <a:ea typeface="Times New Roman"/>
              </a:rPr>
              <a:t>величину</a:t>
            </a:r>
            <a:r>
              <a:rPr lang="ru-RU" sz="2800" dirty="0">
                <a:solidFill>
                  <a:srgbClr val="000000"/>
                </a:solidFill>
                <a:latin typeface="Times New Roman"/>
                <a:ea typeface="Times New Roman"/>
              </a:rPr>
              <a:t>, цвет и форму. </a:t>
            </a:r>
            <a:endParaRPr lang="ru-RU" sz="2800" dirty="0"/>
          </a:p>
        </p:txBody>
      </p:sp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8" y="2821244"/>
            <a:ext cx="2359612" cy="23596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3747120"/>
            <a:ext cx="1433736" cy="14337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547664" y="1556792"/>
            <a:ext cx="72008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ru-RU" sz="2400" i="1" dirty="0" smtClean="0">
                <a:solidFill>
                  <a:srgbClr val="000000"/>
                </a:solidFill>
                <a:latin typeface="Times New Roman"/>
                <a:ea typeface="Times New Roman"/>
              </a:rPr>
              <a:t>Дети покажите </a:t>
            </a:r>
            <a:r>
              <a:rPr lang="ru-RU" sz="2400" i="1" dirty="0">
                <a:solidFill>
                  <a:srgbClr val="000000"/>
                </a:solidFill>
                <a:latin typeface="Times New Roman"/>
                <a:ea typeface="Times New Roman"/>
              </a:rPr>
              <a:t>рукой форму мяча.</a:t>
            </a:r>
            <a:endParaRPr lang="ru-RU" sz="2400" dirty="0">
              <a:latin typeface="Arial"/>
              <a:ea typeface="Times New Roman"/>
            </a:endParaRPr>
          </a:p>
          <a:p>
            <a:pPr algn="just">
              <a:spcAft>
                <a:spcPts val="0"/>
              </a:spcAft>
            </a:pPr>
            <a:r>
              <a:rPr lang="ru-RU" sz="2400" dirty="0">
                <a:solidFill>
                  <a:srgbClr val="000000"/>
                </a:solidFill>
                <a:latin typeface="Times New Roman"/>
                <a:ea typeface="Times New Roman"/>
              </a:rPr>
              <a:t>Дети рисуют в воздухе круг: одной рукой, другой, обеи­ми руками одновременно.</a:t>
            </a:r>
            <a:endParaRPr lang="ru-RU" sz="2400" dirty="0">
              <a:effectLst/>
              <a:latin typeface="Arial"/>
              <a:ea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40312461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68938" y="269776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Прочитайте ребёнку стихотворение</a:t>
            </a:r>
            <a:b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«Мой весёлый звонкий мяч»</a:t>
            </a:r>
            <a:endParaRPr lang="ru-RU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0183" y="2145219"/>
            <a:ext cx="4140183" cy="44723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9307" y="1412776"/>
            <a:ext cx="4160876" cy="52046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567024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0638"/>
            <a:ext cx="9144000" cy="6815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3" y="764704"/>
            <a:ext cx="6374627" cy="43204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949604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Покажи фрукты похожие на мяч</a:t>
            </a:r>
            <a:endParaRPr lang="ru-RU" dirty="0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351214"/>
            <a:ext cx="4320480" cy="54907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4" y="1351214"/>
            <a:ext cx="1811337" cy="1811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098190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03648" y="269776"/>
            <a:ext cx="7632848" cy="11430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Герой какой сказки похож на мяч?</a:t>
            </a:r>
            <a:endParaRPr lang="ru-RU" dirty="0"/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800" y="1412776"/>
            <a:ext cx="4484934" cy="42883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84696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     Исключи лишнее</a:t>
            </a:r>
            <a:endParaRPr lang="ru-RU" dirty="0"/>
          </a:p>
        </p:txBody>
      </p:sp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832" y="1484784"/>
            <a:ext cx="4138746" cy="38884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643424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0638"/>
            <a:ext cx="9144000" cy="6815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7864" y="1052736"/>
            <a:ext cx="5528917" cy="4146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446618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119</TotalTime>
  <Words>114</Words>
  <Application>Microsoft Office PowerPoint</Application>
  <PresentationFormat>Экран (4:3)</PresentationFormat>
  <Paragraphs>18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Тема Office</vt:lpstr>
      <vt:lpstr>Муниципальное бюджетное образовательное учреждение детский сад № 5 «Родничок» комбинированного вида с. Сарыг-Сеп</vt:lpstr>
      <vt:lpstr>«Мячики»</vt:lpstr>
      <vt:lpstr>Взрослый показывает детям большой мяч и и маленький, предлага­ет определить величину, цвет и форму. </vt:lpstr>
      <vt:lpstr>Прочитайте ребёнку стихотворение «Мой весёлый звонкий мяч»</vt:lpstr>
      <vt:lpstr>Презентация PowerPoint</vt:lpstr>
      <vt:lpstr>Покажи фрукты похожие на мяч</vt:lpstr>
      <vt:lpstr>Герой какой сказки похож на мяч?</vt:lpstr>
      <vt:lpstr>      Исключи лишнее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Валентина</dc:creator>
  <cp:lastModifiedBy>1037237</cp:lastModifiedBy>
  <cp:revision>12</cp:revision>
  <dcterms:created xsi:type="dcterms:W3CDTF">2020-10-19T11:48:22Z</dcterms:created>
  <dcterms:modified xsi:type="dcterms:W3CDTF">2020-10-20T14:38:21Z</dcterms:modified>
</cp:coreProperties>
</file>