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" y="26965"/>
            <a:ext cx="9121405" cy="684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9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Муниципальное бюджетное образовательное учреждение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детский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сад № 5 «Родничок» комбинированного вида с. Сарыг-Сеп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348880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Занимательные игры № 3</a:t>
            </a:r>
          </a:p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от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72514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Арчумаева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В.Г.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72656"/>
            <a:ext cx="2276479" cy="192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3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Осеннее настроение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7272808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дороге золоченой, Осень в гости к нам идет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Жила – была волшебница, и звали ее Осень. Была она могущественной и капризной. Часто меняла свое настроение.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Хранила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мешочке свое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самое главное-это волшебную кисточку. Именно волшебная кисточка помогала ей творить множество чудес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Осень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меня случилась страшная беда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Кисть волшебная пропала без следа.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Чем же красить в золото леса?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творить без кисти чудеса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Взрослый: Дорогая </a:t>
            </a: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осень, лесные звери принесли нам волшебный мешочек. Давай посмотрим, что же в нем?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Взрослый </a:t>
            </a: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достает волшебную кисть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Осень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вас благодарить - не знаю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столько свершу чудес!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Пойду, озолочу весь лес: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Дам бусы красные рябинкам,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Березкам-желтые косынки.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ветер, как он будет рад,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Когда наступит листопад!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вам от осени привет-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Осенний праздничный букет!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Осень сделала нам чудесный замечательный подарок, а мы подарим свой рисунок.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2" name="Picture 4" descr="C:\Users\1037237\Desktop\103011817231018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167826"/>
            <a:ext cx="1829147" cy="18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037237\Desktop\image_113101601485417455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44" y="26369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037237\Desktop\image_1210813114429145016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4166609"/>
            <a:ext cx="1829147" cy="18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3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7105"/>
            <a:ext cx="9121583" cy="684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Подарок для Осени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7069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2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2"/>
            <a:ext cx="9144000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«Игра ДА или НЕТ»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26876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Взрослый: — </a:t>
            </a:r>
            <a:r>
              <a:rPr lang="ru-RU" dirty="0">
                <a:ea typeface="Calibri"/>
                <a:cs typeface="Times New Roman"/>
              </a:rPr>
              <a:t>Я буду читать вопросы, если ответ «да», надо хлопнуть в ладоши, а если ответ «нет», топнуть ногой.</a:t>
            </a: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Осенью цветут цветы</a:t>
            </a:r>
            <a:r>
              <a:rPr lang="ru-RU" dirty="0" smtClean="0">
                <a:ea typeface="Calibri"/>
                <a:cs typeface="Times New Roman"/>
              </a:rPr>
              <a:t>?   - нет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Осенью растут грибы</a:t>
            </a:r>
            <a:r>
              <a:rPr lang="ru-RU" b="1" dirty="0" smtClean="0">
                <a:ea typeface="Calibri"/>
                <a:cs typeface="Times New Roman"/>
              </a:rPr>
              <a:t>? - да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Тучи солнце закрывают</a:t>
            </a:r>
            <a:r>
              <a:rPr lang="ru-RU" dirty="0" smtClean="0">
                <a:ea typeface="Calibri"/>
                <a:cs typeface="Times New Roman"/>
              </a:rPr>
              <a:t>? - да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Колючий ветер прилетает</a:t>
            </a:r>
            <a:r>
              <a:rPr lang="ru-RU" dirty="0" smtClean="0">
                <a:ea typeface="Calibri"/>
                <a:cs typeface="Times New Roman"/>
              </a:rPr>
              <a:t>? - да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Морозы осенью бывают</a:t>
            </a:r>
            <a:r>
              <a:rPr lang="ru-RU" dirty="0" smtClean="0">
                <a:ea typeface="Calibri"/>
                <a:cs typeface="Times New Roman"/>
              </a:rPr>
              <a:t>? - да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Ну а птицы гнезда вьют</a:t>
            </a:r>
            <a:r>
              <a:rPr lang="ru-RU" dirty="0" smtClean="0">
                <a:ea typeface="Calibri"/>
                <a:cs typeface="Times New Roman"/>
              </a:rPr>
              <a:t>?- нет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А букашки прилетают</a:t>
            </a:r>
            <a:r>
              <a:rPr lang="ru-RU" dirty="0" smtClean="0">
                <a:ea typeface="Calibri"/>
                <a:cs typeface="Times New Roman"/>
              </a:rPr>
              <a:t>? - нет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Звери норки закрывают</a:t>
            </a:r>
            <a:r>
              <a:rPr lang="ru-RU" dirty="0" smtClean="0">
                <a:ea typeface="Calibri"/>
                <a:cs typeface="Times New Roman"/>
              </a:rPr>
              <a:t>? - да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Урожай все собирают</a:t>
            </a:r>
            <a:r>
              <a:rPr lang="ru-RU" dirty="0" smtClean="0">
                <a:ea typeface="Calibri"/>
                <a:cs typeface="Times New Roman"/>
              </a:rPr>
              <a:t>? - да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Птичьи стаи улетают</a:t>
            </a:r>
            <a:r>
              <a:rPr lang="ru-RU" dirty="0" smtClean="0">
                <a:ea typeface="Calibri"/>
                <a:cs typeface="Times New Roman"/>
              </a:rPr>
              <a:t>? - да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Часто-часто льют дожди</a:t>
            </a:r>
            <a:r>
              <a:rPr lang="ru-RU" dirty="0" smtClean="0">
                <a:ea typeface="Calibri"/>
                <a:cs typeface="Times New Roman"/>
              </a:rPr>
              <a:t>? - да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Солнце светит очень жарко</a:t>
            </a:r>
            <a:r>
              <a:rPr lang="ru-RU" dirty="0" smtClean="0">
                <a:ea typeface="Calibri"/>
                <a:cs typeface="Times New Roman"/>
              </a:rPr>
              <a:t>? - нет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Можно детям загорать</a:t>
            </a:r>
            <a:r>
              <a:rPr lang="ru-RU" dirty="0" smtClean="0">
                <a:ea typeface="Calibri"/>
                <a:cs typeface="Times New Roman"/>
              </a:rPr>
              <a:t>? - нет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67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" y="12398"/>
            <a:ext cx="9120965" cy="684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Игра «Осенние слова»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6876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Взрослый: Какие </a:t>
            </a:r>
            <a:r>
              <a:rPr lang="ru-RU" dirty="0">
                <a:ea typeface="Calibri"/>
                <a:cs typeface="Times New Roman"/>
              </a:rPr>
              <a:t>красивые слова </a:t>
            </a:r>
            <a:r>
              <a:rPr lang="ru-RU" dirty="0" smtClean="0">
                <a:ea typeface="Calibri"/>
                <a:cs typeface="Times New Roman"/>
              </a:rPr>
              <a:t>можно сказать </a:t>
            </a:r>
            <a:r>
              <a:rPr lang="ru-RU" dirty="0">
                <a:ea typeface="Calibri"/>
                <a:cs typeface="Times New Roman"/>
              </a:rPr>
              <a:t>про осень?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Ребёнок: </a:t>
            </a:r>
            <a:r>
              <a:rPr lang="ru-RU" dirty="0">
                <a:ea typeface="Calibri"/>
                <a:cs typeface="Times New Roman"/>
              </a:rPr>
              <a:t>Золотая, печальная, хмурая, красивая, разноцветная, дождливая, долгая, затяжная, пестрая, теплая, холодная, ранняя, поздняя, средняя, хорошая, дивная, задумчивая, замечательная, интересная, величавая, унылая, очаровательная, тихая, невеселая, таинственная, скучная, грустная, ласковая.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37" y="4437546"/>
            <a:ext cx="2232025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35" y="3281838"/>
            <a:ext cx="130175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70701"/>
            <a:ext cx="14716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12207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2014443" cy="190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Users\1037237\Desktop\33174833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87284"/>
            <a:ext cx="654922" cy="7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0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9"/>
            <a:ext cx="9128491" cy="685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44" y="413792"/>
            <a:ext cx="8229600" cy="1143000"/>
          </a:xfrm>
        </p:spPr>
        <p:txBody>
          <a:bodyPr/>
          <a:lstStyle/>
          <a:p>
            <a:r>
              <a:rPr lang="ru-RU" dirty="0" smtClean="0"/>
              <a:t>Составь рассказ по картинке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73" y="1556792"/>
            <a:ext cx="716454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4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"/>
            <a:ext cx="9144000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73" y="1248291"/>
            <a:ext cx="7015654" cy="438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Рабочий СТОЛ\АНИМАЦИИ\Анимашки детские\5135163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33337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48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294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образовательное учреждение  детский сад № 5 «Родничок» комбинированного вида с. Сарыг-Сеп</vt:lpstr>
      <vt:lpstr>Осеннее настроение</vt:lpstr>
      <vt:lpstr>Подарок для Осени</vt:lpstr>
      <vt:lpstr>«Игра ДА или НЕТ» </vt:lpstr>
      <vt:lpstr> Игра «Осенние слова» </vt:lpstr>
      <vt:lpstr>Составь рассказ по картинке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11</cp:revision>
  <dcterms:created xsi:type="dcterms:W3CDTF">2020-10-19T11:48:22Z</dcterms:created>
  <dcterms:modified xsi:type="dcterms:W3CDTF">2020-10-20T05:28:56Z</dcterms:modified>
</cp:coreProperties>
</file>