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66" r:id="rId6"/>
    <p:sldId id="258" r:id="rId7"/>
    <p:sldId id="259" r:id="rId8"/>
    <p:sldId id="260" r:id="rId9"/>
    <p:sldId id="262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5"/>
            <a:ext cx="9144000" cy="684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4149080"/>
            <a:ext cx="3344416" cy="982960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srgbClr val="1F497D">
                    <a:lumMod val="75000"/>
                  </a:srgbClr>
                </a:solidFill>
                <a:ea typeface="Calibri"/>
                <a:cs typeface="Times New Roman"/>
              </a:rPr>
              <a:t>Педагог-психолог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srgbClr val="1F497D">
                    <a:lumMod val="75000"/>
                  </a:srgbClr>
                </a:solidFill>
                <a:ea typeface="Calibri"/>
                <a:cs typeface="Times New Roman"/>
              </a:rPr>
              <a:t> </a:t>
            </a:r>
            <a:r>
              <a:rPr lang="en-US" sz="1800" dirty="0">
                <a:solidFill>
                  <a:srgbClr val="1F497D">
                    <a:lumMod val="75000"/>
                  </a:srgbClr>
                </a:solidFill>
                <a:ea typeface="Calibri"/>
                <a:cs typeface="Times New Roman"/>
              </a:rPr>
              <a:t>I </a:t>
            </a:r>
            <a:r>
              <a:rPr lang="ru-RU" sz="1800" dirty="0">
                <a:solidFill>
                  <a:srgbClr val="1F497D">
                    <a:lumMod val="75000"/>
                  </a:srgbClr>
                </a:solidFill>
                <a:ea typeface="Calibri"/>
                <a:cs typeface="Times New Roman"/>
              </a:rPr>
              <a:t>квалификационной категории</a:t>
            </a:r>
          </a:p>
          <a:p>
            <a:pPr lvl="0" algn="l">
              <a:spcBef>
                <a:spcPts val="0"/>
              </a:spcBef>
            </a:pPr>
            <a:r>
              <a:rPr lang="ru-RU" sz="1800" dirty="0">
                <a:solidFill>
                  <a:srgbClr val="1F497D">
                    <a:lumMod val="75000"/>
                  </a:srgbClr>
                </a:solidFill>
                <a:ea typeface="Calibri"/>
                <a:cs typeface="Times New Roman"/>
              </a:rPr>
              <a:t> Арчумаева В.Г</a:t>
            </a:r>
            <a:endParaRPr lang="ru-RU" sz="1800" dirty="0">
              <a:solidFill>
                <a:srgbClr val="1F497D">
                  <a:lumMod val="75000"/>
                </a:srgb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980728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1F497D"/>
                </a:solidFill>
                <a:ea typeface="+mj-ea"/>
                <a:cs typeface="+mj-cs"/>
              </a:rPr>
              <a:t>Муниципальное бюджетное образовательное учреждение детский сад № 5 «Родничок» комбинированного вида </a:t>
            </a:r>
            <a:endParaRPr lang="ru-RU" dirty="0" smtClean="0">
              <a:solidFill>
                <a:srgbClr val="1F497D"/>
              </a:solidFill>
              <a:ea typeface="+mj-ea"/>
              <a:cs typeface="+mj-cs"/>
            </a:endParaRPr>
          </a:p>
          <a:p>
            <a:pPr algn="ctr"/>
            <a:r>
              <a:rPr lang="ru-RU" dirty="0" smtClean="0">
                <a:solidFill>
                  <a:srgbClr val="1F497D"/>
                </a:solidFill>
                <a:ea typeface="+mj-ea"/>
                <a:cs typeface="+mj-cs"/>
              </a:rPr>
              <a:t>с</a:t>
            </a:r>
            <a:r>
              <a:rPr lang="ru-RU" dirty="0">
                <a:solidFill>
                  <a:srgbClr val="1F497D"/>
                </a:solidFill>
                <a:ea typeface="+mj-ea"/>
                <a:cs typeface="+mj-cs"/>
              </a:rPr>
              <a:t>. Сарыг-Сеп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77453"/>
            <a:ext cx="602297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2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26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Мы так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похожи и такие разные»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099425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развивать </a:t>
            </a:r>
            <a:r>
              <a:rPr lang="ru-RU" dirty="0"/>
              <a:t>способность детей к </a:t>
            </a:r>
            <a:r>
              <a:rPr lang="ru-RU" dirty="0" smtClean="0"/>
              <a:t>эмпатии</a:t>
            </a:r>
            <a:r>
              <a:rPr lang="ru-RU" dirty="0"/>
              <a:t>;</a:t>
            </a: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закреплять </a:t>
            </a:r>
            <a:r>
              <a:rPr lang="ru-RU" dirty="0"/>
              <a:t>у детей представление о том, что все люди непохожи друг на друга</a:t>
            </a:r>
            <a:r>
              <a:rPr lang="ru-RU" dirty="0" smtClean="0"/>
              <a:t>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развивать </a:t>
            </a:r>
            <a:r>
              <a:rPr lang="ru-RU" dirty="0"/>
              <a:t>восприятие образа ровесника по его внешности и индивидуальным особенностям.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2288270"/>
            <a:ext cx="5298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Мама или папа прочитайте ребёнку стихотворение.</a:t>
            </a:r>
          </a:p>
          <a:p>
            <a:r>
              <a:rPr lang="ru-RU" dirty="0">
                <a:solidFill>
                  <a:srgbClr val="FF0000"/>
                </a:solidFill>
              </a:rPr>
              <a:t>Где тут Петя, где Сережа?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691680" y="2892937"/>
            <a:ext cx="6336704" cy="286232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dirty="0"/>
              <a:t>Друг на друга так похожи Комаровы ― братья. </a:t>
            </a:r>
            <a:endParaRPr lang="ru-RU" dirty="0" smtClean="0"/>
          </a:p>
          <a:p>
            <a:r>
              <a:rPr lang="ru-RU" dirty="0" smtClean="0"/>
              <a:t>Где </a:t>
            </a:r>
            <a:r>
              <a:rPr lang="ru-RU" dirty="0"/>
              <a:t>тут Петя, где Сережа, </a:t>
            </a:r>
            <a:endParaRPr lang="ru-RU" dirty="0" smtClean="0"/>
          </a:p>
          <a:p>
            <a:r>
              <a:rPr lang="ru-RU" dirty="0" smtClean="0"/>
              <a:t>― </a:t>
            </a:r>
            <a:r>
              <a:rPr lang="ru-RU" dirty="0"/>
              <a:t>Не могу сказать я. </a:t>
            </a:r>
            <a:endParaRPr lang="ru-RU" dirty="0" smtClean="0"/>
          </a:p>
          <a:p>
            <a:r>
              <a:rPr lang="ru-RU" dirty="0" smtClean="0"/>
              <a:t>Только </a:t>
            </a:r>
            <a:r>
              <a:rPr lang="ru-RU" dirty="0"/>
              <a:t>бабушка и мать </a:t>
            </a:r>
            <a:endParaRPr lang="ru-RU" dirty="0" smtClean="0"/>
          </a:p>
          <a:p>
            <a:r>
              <a:rPr lang="ru-RU" dirty="0" smtClean="0"/>
              <a:t>Их </a:t>
            </a:r>
            <a:r>
              <a:rPr lang="ru-RU" dirty="0"/>
              <a:t>умеют различать. </a:t>
            </a:r>
            <a:endParaRPr lang="ru-RU" dirty="0" smtClean="0"/>
          </a:p>
          <a:p>
            <a:r>
              <a:rPr lang="ru-RU" dirty="0" smtClean="0"/>
              <a:t>Не </a:t>
            </a:r>
            <a:r>
              <a:rPr lang="ru-RU" dirty="0"/>
              <a:t>могу я вам сказать, </a:t>
            </a:r>
            <a:endParaRPr lang="ru-RU" dirty="0" smtClean="0"/>
          </a:p>
          <a:p>
            <a:r>
              <a:rPr lang="ru-RU" dirty="0" smtClean="0"/>
              <a:t>Кто </a:t>
            </a:r>
            <a:r>
              <a:rPr lang="ru-RU" dirty="0"/>
              <a:t>из них моложе. </a:t>
            </a:r>
            <a:endParaRPr lang="ru-RU" dirty="0" smtClean="0"/>
          </a:p>
          <a:p>
            <a:r>
              <a:rPr lang="ru-RU" dirty="0" smtClean="0"/>
              <a:t>Пете </a:t>
            </a:r>
            <a:r>
              <a:rPr lang="ru-RU" dirty="0"/>
              <a:t>скоро будет пять </a:t>
            </a:r>
            <a:r>
              <a:rPr lang="ru-RU" dirty="0" smtClean="0"/>
              <a:t>     </a:t>
            </a:r>
          </a:p>
          <a:p>
            <a:r>
              <a:rPr lang="ru-RU" dirty="0" smtClean="0"/>
              <a:t>И </a:t>
            </a:r>
            <a:r>
              <a:rPr lang="ru-RU" dirty="0"/>
              <a:t>Сереже тоже... </a:t>
            </a:r>
            <a:endParaRPr lang="ru-RU" dirty="0" smtClean="0"/>
          </a:p>
          <a:p>
            <a:r>
              <a:rPr lang="ru-RU" dirty="0" smtClean="0"/>
              <a:t>Доктор </a:t>
            </a:r>
            <a:r>
              <a:rPr lang="ru-RU" dirty="0"/>
              <a:t>смешивает их, </a:t>
            </a:r>
            <a:endParaRPr lang="ru-RU" dirty="0" smtClean="0"/>
          </a:p>
          <a:p>
            <a:r>
              <a:rPr lang="ru-RU" dirty="0" smtClean="0"/>
              <a:t>― </a:t>
            </a:r>
            <a:r>
              <a:rPr lang="ru-RU" dirty="0"/>
              <a:t>Так они похожи! </a:t>
            </a:r>
            <a:endParaRPr lang="ru-RU" dirty="0" smtClean="0"/>
          </a:p>
          <a:p>
            <a:r>
              <a:rPr lang="ru-RU" dirty="0" smtClean="0"/>
              <a:t>Пьет </a:t>
            </a:r>
            <a:r>
              <a:rPr lang="ru-RU" dirty="0"/>
              <a:t>касторку за двоих </a:t>
            </a:r>
            <a:endParaRPr lang="ru-RU" dirty="0" smtClean="0"/>
          </a:p>
          <a:p>
            <a:r>
              <a:rPr lang="ru-RU" dirty="0" smtClean="0"/>
              <a:t>Иногда </a:t>
            </a:r>
            <a:r>
              <a:rPr lang="ru-RU" dirty="0"/>
              <a:t>Сережа. </a:t>
            </a:r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праздник папа всю семью Угощал мороженым. </a:t>
            </a:r>
            <a:endParaRPr lang="ru-RU" dirty="0" smtClean="0"/>
          </a:p>
          <a:p>
            <a:r>
              <a:rPr lang="ru-RU" dirty="0" smtClean="0"/>
              <a:t>Петя </a:t>
            </a:r>
            <a:r>
              <a:rPr lang="ru-RU" dirty="0"/>
              <a:t>долю съел свою, </a:t>
            </a:r>
            <a:endParaRPr lang="ru-RU" dirty="0" smtClean="0"/>
          </a:p>
          <a:p>
            <a:r>
              <a:rPr lang="ru-RU" dirty="0" smtClean="0"/>
              <a:t>А </a:t>
            </a:r>
            <a:r>
              <a:rPr lang="ru-RU" dirty="0"/>
              <a:t>потом ― Сережину... </a:t>
            </a:r>
            <a:endParaRPr lang="ru-RU" dirty="0" smtClean="0"/>
          </a:p>
          <a:p>
            <a:r>
              <a:rPr lang="ru-RU" dirty="0" smtClean="0"/>
              <a:t>(С</a:t>
            </a:r>
            <a:r>
              <a:rPr lang="ru-RU" dirty="0"/>
              <a:t>. Маршак) 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6244259" y="526605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109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03040"/>
          </a:xfrm>
        </p:spPr>
        <p:txBody>
          <a:bodyPr>
            <a:noAutofit/>
          </a:bodyPr>
          <a:lstStyle/>
          <a:p>
            <a:pPr lvl="0" algn="l">
              <a:spcBef>
                <a:spcPts val="0"/>
              </a:spcBef>
            </a:pPr>
            <a:r>
              <a:rPr lang="ru-RU" sz="2400" dirty="0" smtClean="0"/>
              <a:t>Петя и Серёжа-братья, а ещё они близнецы, двойняшки</a:t>
            </a:r>
            <a:br>
              <a:rPr lang="ru-RU" sz="2400" dirty="0" smtClean="0"/>
            </a:br>
            <a:r>
              <a:rPr lang="ru-RU" sz="2400" i="1" u="sng" dirty="0" smtClean="0">
                <a:solidFill>
                  <a:prstClr val="black"/>
                </a:solidFill>
                <a:ea typeface="+mn-ea"/>
                <a:cs typeface="+mn-cs"/>
              </a:rPr>
              <a:t>Взрослый</a:t>
            </a:r>
            <a:r>
              <a:rPr lang="ru-RU" sz="2400" i="1" u="sng" dirty="0">
                <a:solidFill>
                  <a:prstClr val="black"/>
                </a:solidFill>
                <a:ea typeface="+mn-ea"/>
                <a:cs typeface="+mn-cs"/>
              </a:rPr>
              <a:t>: 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Эти братья Комаровы очень похожи не только внешне, но и по поведению: они озорники и выдумщики. Но я хочу сказать </a:t>
            </a: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тебе 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по секрету, что так похожи могут быть не только братья, но и любые другие люди. 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sz="1800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76" y="2348880"/>
            <a:ext cx="3384376" cy="2537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80928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80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38888" cy="1143000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</a:rPr>
              <a:t>Игра «Снежная королева».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35596" y="1513815"/>
            <a:ext cx="7272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А теперь вспомним сказку Г. К. Андерсена «Снежная королева». </a:t>
            </a:r>
            <a:r>
              <a:rPr lang="ru-RU" dirty="0" smtClean="0"/>
              <a:t>Помнишь в </a:t>
            </a:r>
            <a:r>
              <a:rPr lang="ru-RU" dirty="0"/>
              <a:t>ней рассказывалось про зеркало, в котором все доброе уменьшалось, а все дурное и безобразное делалось еще больше и заметнее. Вспомните, сколько бед натворили осколки этого зеркала, которые попали в глаза людям. Но когда Кай и Герда выросли, они изобрели волшебные очки, в которых, в отличие от зеркала, можно было разглядеть то хорошее, что есть в человеке, и даже то хорошее, которое человек иногда прячет ото всех. </a:t>
            </a:r>
            <a:r>
              <a:rPr lang="ru-RU" dirty="0" smtClean="0"/>
              <a:t>Попробуй примерить очки</a:t>
            </a:r>
            <a:r>
              <a:rPr lang="ru-RU" dirty="0"/>
              <a:t>. </a:t>
            </a:r>
            <a:endParaRPr lang="ru-RU" dirty="0" smtClean="0"/>
          </a:p>
          <a:p>
            <a:pPr algn="just"/>
            <a:r>
              <a:rPr lang="ru-RU" dirty="0" smtClean="0"/>
              <a:t>Тот</a:t>
            </a:r>
            <a:r>
              <a:rPr lang="ru-RU" dirty="0"/>
              <a:t>, кто наденет их, пусть внимательно посмотрит </a:t>
            </a:r>
            <a:r>
              <a:rPr lang="ru-RU" dirty="0" smtClean="0"/>
              <a:t>друг на друга  и постарается </a:t>
            </a:r>
            <a:r>
              <a:rPr lang="ru-RU" dirty="0"/>
              <a:t>увидеть как можно больше хорошего в каждом, может быть, даже то хорошее, что обычно не замечается.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4923">
            <a:off x="5527233" y="4511528"/>
            <a:ext cx="2032000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4031"/>
            <a:ext cx="1788935" cy="122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895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/>
              <a:t>Снежная королева».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20" y="1470185"/>
            <a:ext cx="4230687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108" y="3933055"/>
            <a:ext cx="313690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335337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9" descr="https://zaberemenet-dvoynei.ru/assets/content/images/s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Капля 8"/>
          <p:cNvSpPr/>
          <p:nvPr/>
        </p:nvSpPr>
        <p:spPr>
          <a:xfrm>
            <a:off x="4012767" y="1744007"/>
            <a:ext cx="1063289" cy="60487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893515" y="1527983"/>
            <a:ext cx="1423329" cy="432048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390650"/>
            <a:ext cx="5715000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8640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В </a:t>
            </a:r>
            <a:r>
              <a:rPr lang="ru-RU" sz="2400" dirty="0"/>
              <a:t>каждом человеке есть много хорошего и о каждом можно сказать много теплых, приятных слов. 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C00000"/>
                </a:solidFill>
              </a:rPr>
              <a:t>Игра </a:t>
            </a:r>
            <a:r>
              <a:rPr lang="ru-RU" sz="2400" dirty="0">
                <a:solidFill>
                  <a:srgbClr val="C00000"/>
                </a:solidFill>
              </a:rPr>
              <a:t>«Елочка».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86" y="1134942"/>
            <a:ext cx="2298358" cy="309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40152" y="1196753"/>
            <a:ext cx="172819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Игрушки:</a:t>
            </a:r>
            <a:endParaRPr lang="ru-RU" dirty="0">
              <a:solidFill>
                <a:srgbClr val="C00000"/>
              </a:solidFill>
            </a:endParaRPr>
          </a:p>
          <a:p>
            <a:r>
              <a:rPr lang="ru-RU" sz="2400" dirty="0" smtClean="0"/>
              <a:t>веселый</a:t>
            </a:r>
          </a:p>
          <a:p>
            <a:endParaRPr lang="ru-RU" sz="2400" dirty="0"/>
          </a:p>
          <a:p>
            <a:r>
              <a:rPr lang="ru-RU" sz="2400" dirty="0" smtClean="0"/>
              <a:t>смелый</a:t>
            </a:r>
          </a:p>
          <a:p>
            <a:endParaRPr lang="ru-RU" sz="2400" dirty="0"/>
          </a:p>
          <a:p>
            <a:r>
              <a:rPr lang="ru-RU" sz="2400" dirty="0" smtClean="0"/>
              <a:t>честный</a:t>
            </a:r>
          </a:p>
          <a:p>
            <a:endParaRPr lang="ru-RU" sz="2400" dirty="0"/>
          </a:p>
          <a:p>
            <a:r>
              <a:rPr lang="ru-RU" sz="2400" dirty="0" smtClean="0"/>
              <a:t>ласковый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25247" y="4151408"/>
            <a:ext cx="63016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Пусть каждый из вас придумает, какую игрушку он хочет повесить на ё</a:t>
            </a:r>
            <a:r>
              <a:rPr lang="ru-RU" dirty="0" smtClean="0"/>
              <a:t>лочку</a:t>
            </a:r>
            <a:r>
              <a:rPr lang="ru-RU" dirty="0"/>
              <a:t>, </a:t>
            </a:r>
            <a:r>
              <a:rPr lang="ru-RU" dirty="0" smtClean="0"/>
              <a:t>и </a:t>
            </a:r>
            <a:r>
              <a:rPr lang="ru-RU" dirty="0"/>
              <a:t>расскажет о своей игрушке вслух.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925247" y="4839543"/>
            <a:ext cx="5760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Сколько </a:t>
            </a:r>
            <a:r>
              <a:rPr lang="ru-RU" dirty="0"/>
              <a:t>волшебных игрушек с добрыми пожеланиями </a:t>
            </a:r>
            <a:r>
              <a:rPr lang="ru-RU" dirty="0" smtClean="0"/>
              <a:t>мы </a:t>
            </a:r>
            <a:r>
              <a:rPr lang="ru-RU" dirty="0"/>
              <a:t>смогли придумать, в этом мы с вами </a:t>
            </a:r>
            <a:r>
              <a:rPr lang="ru-RU" dirty="0" smtClean="0"/>
              <a:t>похожи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147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21799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</a:rPr>
              <a:t>Игра «Зеркало». </a:t>
            </a:r>
            <a:endParaRPr lang="ru-RU" sz="3600" dirty="0" smtClean="0">
              <a:solidFill>
                <a:srgbClr val="C00000"/>
              </a:solidFill>
            </a:endParaRPr>
          </a:p>
          <a:p>
            <a:r>
              <a:rPr lang="ru-RU" dirty="0" smtClean="0"/>
              <a:t>Ответь на </a:t>
            </a:r>
            <a:r>
              <a:rPr lang="ru-RU" dirty="0"/>
              <a:t>вопрос: где </a:t>
            </a:r>
            <a:r>
              <a:rPr lang="ru-RU" dirty="0" smtClean="0"/>
              <a:t>можно встретить </a:t>
            </a:r>
            <a:r>
              <a:rPr lang="ru-RU" dirty="0"/>
              <a:t>человека, во всем похожего на вас? </a:t>
            </a:r>
            <a:endParaRPr lang="ru-RU" dirty="0" smtClean="0"/>
          </a:p>
          <a:p>
            <a:r>
              <a:rPr lang="ru-RU" dirty="0" smtClean="0"/>
              <a:t>Ребёнок: В </a:t>
            </a:r>
            <a:r>
              <a:rPr lang="ru-RU" dirty="0"/>
              <a:t>зеркале. </a:t>
            </a:r>
            <a:endParaRPr lang="ru-RU" dirty="0" smtClean="0"/>
          </a:p>
          <a:p>
            <a:r>
              <a:rPr lang="ru-RU" dirty="0" smtClean="0"/>
              <a:t>Взрослый: Правильно</a:t>
            </a:r>
            <a:r>
              <a:rPr lang="ru-RU" dirty="0"/>
              <a:t>. И сейчас мы поиграем </a:t>
            </a:r>
            <a:r>
              <a:rPr lang="ru-RU" dirty="0" smtClean="0"/>
              <a:t> в </a:t>
            </a:r>
            <a:r>
              <a:rPr lang="ru-RU" dirty="0"/>
              <a:t>зеркало. </a:t>
            </a:r>
            <a:r>
              <a:rPr lang="ru-RU" dirty="0" smtClean="0"/>
              <a:t>Мы с тобой пара, один </a:t>
            </a:r>
            <a:r>
              <a:rPr lang="ru-RU" dirty="0"/>
              <a:t>из </a:t>
            </a:r>
            <a:r>
              <a:rPr lang="ru-RU" dirty="0" smtClean="0"/>
              <a:t>нас </a:t>
            </a:r>
            <a:r>
              <a:rPr lang="ru-RU" dirty="0"/>
              <a:t>станет «зеркалом», а другой будет смотреться в это зеркало, показывать разнообразные движения, которые зеркало будет повторять. (После игры обсуждается, насколько точно дети отражались в зеркалах.)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585" y="3547870"/>
            <a:ext cx="1874838" cy="2810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56" y="2607271"/>
            <a:ext cx="2959108" cy="1971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26314"/>
            <a:ext cx="3121025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9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2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Чем же отличаются люди между собой?</a:t>
            </a:r>
            <a:br>
              <a:rPr lang="ru-RU" sz="2400" dirty="0" smtClean="0"/>
            </a:br>
            <a:r>
              <a:rPr lang="ru-RU" sz="2400" dirty="0" smtClean="0"/>
              <a:t>Цветом кожи, глаз, волос. Ростом, весом, полный, худой. </a:t>
            </a:r>
            <a:br>
              <a:rPr lang="ru-RU" sz="2400" dirty="0" smtClean="0"/>
            </a:br>
            <a:r>
              <a:rPr lang="ru-RU" sz="2400" dirty="0" smtClean="0"/>
              <a:t>Возрастом – ребёнок, взрослый, молодой, старый. Полом – мужской, женский. Разные национальности - русский, грузин, китаец, японец, якут… Говорят на разных языках. У каждого свой характер, свои привычки. Разные вера, привычки, традиции.</a:t>
            </a:r>
            <a:endParaRPr lang="ru-RU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20888"/>
            <a:ext cx="6936664" cy="323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224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861048"/>
            <a:ext cx="7200800" cy="1143000"/>
          </a:xfrm>
        </p:spPr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C00000"/>
                </a:solidFill>
              </a:rPr>
              <a:t>Спасибо за внимание!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412776"/>
            <a:ext cx="6192688" cy="2692896"/>
          </a:xfrm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Вместе живут на огромной планете 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Разные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 взрослые,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разные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 дети. Внешностью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разные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 и цветом кожи,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Но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, безусловно,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мы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 в чём-то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похожи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! </a:t>
            </a:r>
            <a:endParaRPr lang="ru-RU" dirty="0" smtClean="0">
              <a:solidFill>
                <a:schemeClr val="accent1">
                  <a:lumMod val="75000"/>
                </a:schemeClr>
              </a:solidFill>
              <a:latin typeface="Arial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Arial"/>
              </a:rPr>
              <a:t>Всем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нам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"/>
              </a:rPr>
              <a:t> счастливыми хочется быть...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475</Words>
  <Application>Microsoft Office PowerPoint</Application>
  <PresentationFormat>Экран (4:3)</PresentationFormat>
  <Paragraphs>55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«Мы так похожи и такие разные»</vt:lpstr>
      <vt:lpstr>Петя и Серёжа-братья, а ещё они близнецы, двойняшки Взрослый: Эти братья Комаровы очень похожи не только внешне, но и по поведению: они озорники и выдумщики. Но я хочу сказать тебе по секрету, что так похожи могут быть не только братья, но и любые другие люди.  </vt:lpstr>
      <vt:lpstr>Игра «Снежная королева». </vt:lpstr>
      <vt:lpstr>«Снежная королева». </vt:lpstr>
      <vt:lpstr>Презентация PowerPoint</vt:lpstr>
      <vt:lpstr>Презентация PowerPoint</vt:lpstr>
      <vt:lpstr>Чем же отличаются люди между собой? Цветом кожи, глаз, волос. Ростом, весом, полный, худой.  Возрастом – ребёнок, взрослый, молодой, старый. Полом – мужской, женский. Разные национальности - русский, грузин, китаец, японец, якут… Говорят на разных языках. У каждого свой характер, свои привычки. Разные вера, привычки, традиции.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Валентина</dc:creator>
  <cp:lastModifiedBy>1037237</cp:lastModifiedBy>
  <cp:revision>21</cp:revision>
  <dcterms:modified xsi:type="dcterms:W3CDTF">2020-10-21T16:48:18Z</dcterms:modified>
</cp:coreProperties>
</file>