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69" r:id="rId5"/>
    <p:sldId id="270" r:id="rId6"/>
    <p:sldId id="268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422275"/>
            <a:ext cx="10247313" cy="77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802756" cy="28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1037237\Desktop\i-545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50" y="3384913"/>
            <a:ext cx="3399745" cy="34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0872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676" y="222867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Занимательные игры №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 детьми от 1,5 до 3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2385" y="5657671"/>
            <a:ext cx="3501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Педагог-психолог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квалификационной категории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Арчумаева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Валентина .Геннадьевна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-366713"/>
            <a:ext cx="10207626" cy="75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74" y="2060848"/>
            <a:ext cx="7632848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879264"/>
            <a:ext cx="31702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" y="3717032"/>
            <a:ext cx="1603375" cy="24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C:\Рабочий СТОЛ\АНИМАЦИИ\Анимашки Колобки\83504807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25" y="255283"/>
            <a:ext cx="2166675" cy="18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214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30654"/>
            <a:ext cx="9128185" cy="67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Взрослый: (</a:t>
            </a:r>
            <a:r>
              <a:rPr lang="ru-RU" sz="1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сынок или дочка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 нам в гости едет веселый Петрушка.</a:t>
            </a:r>
            <a:endParaRPr lang="ru-RU" sz="1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«Петрушка» обращается 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ребенку:</a:t>
            </a:r>
            <a:endParaRPr lang="ru-RU" sz="18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Здравствуй, 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____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имя</a:t>
            </a:r>
            <a:r>
              <a:rPr lang="ru-RU" sz="2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___!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- веселая игрушка, 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зовут меня...___</a:t>
            </a:r>
            <a:r>
              <a:rPr lang="ru-RU" sz="2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Петрушка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____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Times New Roman"/>
              </a:rPr>
              <a:t>                               </a:t>
            </a:r>
            <a:endParaRPr lang="ru-RU" sz="1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Правильно,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угадал!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Наверное,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ты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меня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ждал?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Ну, тогда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давай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играть и веселиться!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 на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моем паровозе прокатиться?</a:t>
            </a: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        </a:t>
            </a:r>
            <a:endParaRPr lang="ru-RU" sz="1800" dirty="0">
              <a:latin typeface="Arial"/>
              <a:ea typeface="Times New Roman"/>
            </a:endParaRPr>
          </a:p>
          <a:p>
            <a:endParaRPr lang="ru-RU" dirty="0"/>
          </a:p>
        </p:txBody>
      </p:sp>
      <p:pic>
        <p:nvPicPr>
          <p:cNvPr id="1029" name="Picture 5" descr="http://t789950.dou.obrazovanie33.ru/upload/iblock/9e1/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66" y="548680"/>
            <a:ext cx="1355304" cy="13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47" y="4077072"/>
            <a:ext cx="4834880" cy="23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8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3338"/>
            <a:ext cx="91265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19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Паровоз, паровоз, маленький блестящий,</a:t>
            </a:r>
            <a:endParaRPr lang="ru-RU" sz="1800" dirty="0">
              <a:latin typeface="Arial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Он вагоны повез ,будто настоящий.</a:t>
            </a:r>
            <a:endParaRPr lang="ru-RU" sz="1800" dirty="0">
              <a:latin typeface="Arial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Кто едет в поезде?</a:t>
            </a:r>
            <a:endParaRPr lang="ru-RU" sz="1800" dirty="0">
              <a:latin typeface="Arial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Плюшевые мишки, зайки пушистые,</a:t>
            </a:r>
            <a:endParaRPr lang="ru-RU" sz="1800" dirty="0">
              <a:latin typeface="Arial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Кошки да мартышки!</a:t>
            </a:r>
            <a:endParaRPr lang="ru-RU" sz="1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Вот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мы и приехали в страну игр и развлечений!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Давайте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поиграем с нашими ручками и ножками.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«Ой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 а где же ваши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ручки»?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Спрятались?</a:t>
            </a:r>
            <a:endParaRPr lang="ru-RU" sz="1800" dirty="0">
              <a:latin typeface="Arial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185382"/>
            <a:ext cx="4198269" cy="24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32489"/>
            <a:ext cx="1509164" cy="213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661201"/>
              </p:ext>
            </p:extLst>
          </p:nvPr>
        </p:nvGraphicFramePr>
        <p:xfrm>
          <a:off x="251520" y="188640"/>
          <a:ext cx="8784976" cy="6694932"/>
        </p:xfrm>
        <a:graphic>
          <a:graphicData uri="http://schemas.openxmlformats.org/drawingml/2006/table">
            <a:tbl>
              <a:tblPr firstRow="1" firstCol="1" bandRow="1"/>
              <a:tblGrid>
                <a:gridCol w="4392030"/>
                <a:gridCol w="4392946"/>
              </a:tblGrid>
              <a:tr h="6480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же, где же наши ручки?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 наши ручки?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же, где же наши ручки?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Нету наших ручек!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Вот, вот наши ручки! Вот наши ручки!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Пляшут, пляшут наши ручки! Пляшут наши ручки!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же, где же наши ножки?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 наши ножки?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же, где же наши ножки?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Нету наших ножек!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Вот, вот наши ножки! Вот наши ножки!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Пляшут, пляшут наши ножки! Пляшут наши ножки!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Где же, где же наши детки? Где же наши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дет^.и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Где же, где же наши детки? Нету наших деток!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Вот, вот наши детки! Вот наши детки!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Пляшут, пляшут наши детки! Пляшут наши детки!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597" marR="67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Разводят руками, удивленно смотрят друг на друга.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Прячут руки за спину.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Поворачивают ладошки тыльной стороной вверх-вниз.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Ритмично машут ладошками перед собой.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Разводят руками, удивленно смотрят друг на друга.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Садятся на корточки.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Ритмично хлопают ладошками по ногам.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Ритмично топают ногами.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Разводят руками, удивленно смотрят друг на друга.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Прячут лицо в ладошки.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Открывают лицо, улыбаются, покачивают головой.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Пританцовывая, поворачи­ваются вокруг себя.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597" marR="67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6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" y="0"/>
            <a:ext cx="9144000" cy="682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99" y="188640"/>
            <a:ext cx="8363272" cy="481054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Ура! Нашлись наши детки! Вам мои игры еще не на­доели? Тогда всё на карусели! А у вас есть билеты?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Получи­те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: девочки-желтые, мальчики — синие.</a:t>
            </a:r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Дети самостоя­тельно прикрепляют прищепки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одежду. «Петрушка» об­ращается к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ребенку с </a:t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вопросами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: «Какого цвета у тебя билет? Почему?»</a:t>
            </a:r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Дети отвечают: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                   </a:t>
            </a:r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У меня желтый билетик, потому что я девочка.</a:t>
            </a:r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—  У меня синий  билетик, потому что я мальчик.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«Петрушка»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показывает «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карусель»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79232"/>
            <a:ext cx="1836846" cy="18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3961"/>
            <a:ext cx="2697710" cy="27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40" y="4657306"/>
            <a:ext cx="2375617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«Петрушка»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рассказывает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потешку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4292" y="1317545"/>
            <a:ext cx="2862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Еле-еле, еле-еле,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завертелись карусели, 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потом, потом, потом, 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Все бегом, бегом, бегом! 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Тише, тише, не спешите, 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Карусель остановите! 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Раз, два, раз, два!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Закружилась голова!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15" y="2636912"/>
            <a:ext cx="4063850" cy="404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75" y="3894395"/>
            <a:ext cx="2121821" cy="29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3144"/>
            <a:ext cx="1207294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1" y="3552955"/>
            <a:ext cx="438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9144000" cy="68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Спасибо, и до встречи!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373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Ура! Нашлись наши детки! Вам мои игры еще не на­доели? Тогда всё на карусели! А у вас есть билеты?  Получи­те: девочки-желтые, мальчики — синие. Дети самостоя­тельно прикрепляют прищепки  на одежду. «Петрушка» об­ращается к ребенку с  вопросами: «Какого цвета у тебя билет? Почему?» Дети отвечают:                                                        -  У меня желтый билетик, потому что я девочка. —  У меня синий  билетик, потому что я мальчик. «Петрушка» показывает «карусель» </vt:lpstr>
      <vt:lpstr>«Петрушка» рассказывает потешку</vt:lpstr>
      <vt:lpstr>Спасибо, и 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29</cp:revision>
  <dcterms:modified xsi:type="dcterms:W3CDTF">2020-10-26T11:21:45Z</dcterms:modified>
</cp:coreProperties>
</file>