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9" r:id="rId4"/>
    <p:sldId id="273" r:id="rId5"/>
    <p:sldId id="280" r:id="rId6"/>
    <p:sldId id="28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63" y="-422275"/>
            <a:ext cx="10247313" cy="77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908720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Муниципальное бюджетное образовательное учреждение детский сад № 5 «Родничок» комбинированного вида с. Сарыг-Сеп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5676" y="2228671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Занимательные игры №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 детьми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3 - 4 года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2385" y="5657671"/>
            <a:ext cx="3501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Педагог-психолог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квалификационной категории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Арчумаева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Валентина .Геннадьевна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21391"/>
            <a:ext cx="2743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0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3338"/>
            <a:ext cx="91265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192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424242"/>
                </a:solidFill>
                <a:latin typeface="Verdana"/>
              </a:rPr>
              <a:t>Взрослый предлагает ребёнку отправиться </a:t>
            </a:r>
            <a:r>
              <a:rPr lang="ru-RU" dirty="0">
                <a:solidFill>
                  <a:srgbClr val="424242"/>
                </a:solidFill>
                <a:latin typeface="Verdana"/>
              </a:rPr>
              <a:t>в гости к их другу </a:t>
            </a:r>
            <a:r>
              <a:rPr lang="ru-RU" dirty="0" smtClean="0">
                <a:solidFill>
                  <a:srgbClr val="424242"/>
                </a:solidFill>
                <a:latin typeface="Verdana"/>
              </a:rPr>
              <a:t>«</a:t>
            </a:r>
            <a:r>
              <a:rPr lang="ru-RU" dirty="0" err="1" smtClean="0">
                <a:solidFill>
                  <a:srgbClr val="424242"/>
                </a:solidFill>
                <a:latin typeface="Verdana"/>
              </a:rPr>
              <a:t>Ушастику</a:t>
            </a:r>
            <a:r>
              <a:rPr lang="ru-RU" dirty="0" smtClean="0">
                <a:solidFill>
                  <a:srgbClr val="424242"/>
                </a:solidFill>
                <a:latin typeface="Verdana"/>
              </a:rPr>
              <a:t>»  на </a:t>
            </a:r>
            <a:r>
              <a:rPr lang="ru-RU" dirty="0">
                <a:solidFill>
                  <a:srgbClr val="424242"/>
                </a:solidFill>
                <a:latin typeface="Verdana"/>
              </a:rPr>
              <a:t>паровозике </a:t>
            </a:r>
            <a:r>
              <a:rPr lang="ru-RU" dirty="0" smtClean="0">
                <a:solidFill>
                  <a:srgbClr val="424242"/>
                </a:solidFill>
                <a:latin typeface="Verdana"/>
              </a:rPr>
              <a:t>«Дружбы». </a:t>
            </a:r>
          </a:p>
          <a:p>
            <a:r>
              <a:rPr lang="ru-RU" i="1" dirty="0" smtClean="0">
                <a:solidFill>
                  <a:srgbClr val="424242"/>
                </a:solidFill>
                <a:latin typeface="Verdana"/>
              </a:rPr>
              <a:t>Движение </a:t>
            </a:r>
            <a:r>
              <a:rPr lang="ru-RU" i="1" dirty="0">
                <a:solidFill>
                  <a:srgbClr val="424242"/>
                </a:solidFill>
                <a:latin typeface="Verdana"/>
              </a:rPr>
              <a:t>паровозика можно сопровождать следующей песенкой:</a:t>
            </a:r>
            <a:endParaRPr lang="ru-RU" dirty="0">
              <a:solidFill>
                <a:srgbClr val="424242"/>
              </a:solidFill>
              <a:latin typeface="Verdana"/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rgbClr val="424242"/>
                </a:solidFill>
                <a:latin typeface="Verdana"/>
              </a:rPr>
              <a:t>Поезд мчится и грохочет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424242"/>
                </a:solidFill>
                <a:latin typeface="Verdana"/>
              </a:rPr>
              <a:t>Тук-тук-тук, тук-тук-тук,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424242"/>
                </a:solidFill>
                <a:latin typeface="Verdana"/>
              </a:rPr>
              <a:t>Машинист во всю хлопочет</a:t>
            </a:r>
          </a:p>
          <a:p>
            <a:pPr marL="0" indent="0" algn="ctr">
              <a:buNone/>
            </a:pPr>
            <a:r>
              <a:rPr lang="ru-RU" sz="2600" dirty="0" err="1">
                <a:solidFill>
                  <a:srgbClr val="424242"/>
                </a:solidFill>
                <a:latin typeface="Verdana"/>
              </a:rPr>
              <a:t>Чух-чух-чух</a:t>
            </a:r>
            <a:r>
              <a:rPr lang="ru-RU" sz="2600" dirty="0">
                <a:solidFill>
                  <a:srgbClr val="424242"/>
                </a:solidFill>
                <a:latin typeface="Verdana"/>
              </a:rPr>
              <a:t>, </a:t>
            </a:r>
            <a:r>
              <a:rPr lang="ru-RU" sz="2600" dirty="0" err="1">
                <a:solidFill>
                  <a:srgbClr val="424242"/>
                </a:solidFill>
                <a:latin typeface="Verdana"/>
              </a:rPr>
              <a:t>чух-чух-чух</a:t>
            </a:r>
            <a:r>
              <a:rPr lang="ru-RU" sz="2600" dirty="0">
                <a:solidFill>
                  <a:srgbClr val="424242"/>
                </a:solidFill>
                <a:latin typeface="Verdana"/>
              </a:rPr>
              <a:t>..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424242"/>
                </a:solidFill>
                <a:latin typeface="Verdana"/>
              </a:rPr>
              <a:t>Поезд мчится под горой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424242"/>
                </a:solidFill>
                <a:latin typeface="Verdana"/>
              </a:rPr>
              <a:t>Тук-тук-тук, тук-тук-тук.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424242"/>
                </a:solidFill>
                <a:latin typeface="Verdana"/>
              </a:rPr>
              <a:t>Для детей вагон второй</a:t>
            </a:r>
          </a:p>
          <a:p>
            <a:pPr marL="0" indent="0" algn="ctr">
              <a:buNone/>
            </a:pPr>
            <a:r>
              <a:rPr lang="ru-RU" sz="2600" dirty="0" err="1">
                <a:solidFill>
                  <a:srgbClr val="424242"/>
                </a:solidFill>
                <a:latin typeface="Verdana"/>
              </a:rPr>
              <a:t>Чух-чух-чух</a:t>
            </a:r>
            <a:r>
              <a:rPr lang="ru-RU" sz="2600" dirty="0">
                <a:solidFill>
                  <a:srgbClr val="424242"/>
                </a:solidFill>
                <a:latin typeface="Verdana"/>
              </a:rPr>
              <a:t>, </a:t>
            </a:r>
            <a:r>
              <a:rPr lang="ru-RU" sz="2600" dirty="0" err="1">
                <a:solidFill>
                  <a:srgbClr val="424242"/>
                </a:solidFill>
                <a:latin typeface="Verdana"/>
              </a:rPr>
              <a:t>чух-чух-чух</a:t>
            </a:r>
            <a:r>
              <a:rPr lang="ru-RU" sz="2600" dirty="0">
                <a:solidFill>
                  <a:srgbClr val="424242"/>
                </a:solidFill>
                <a:latin typeface="Verdana"/>
              </a:rPr>
              <a:t>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424242"/>
                </a:solidFill>
                <a:latin typeface="Verdana"/>
              </a:rPr>
              <a:t>Поезд мчится вдоль полей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424242"/>
                </a:solidFill>
                <a:latin typeface="Verdana"/>
              </a:rPr>
              <a:t>Тук-тук-тук, тук-тук-тук.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424242"/>
                </a:solidFill>
                <a:latin typeface="Verdana"/>
              </a:rPr>
              <a:t>Эй, цветы водой полей</a:t>
            </a:r>
          </a:p>
          <a:p>
            <a:pPr marL="0" indent="0" algn="ctr">
              <a:buNone/>
            </a:pPr>
            <a:r>
              <a:rPr lang="ru-RU" sz="2600" dirty="0" err="1">
                <a:solidFill>
                  <a:srgbClr val="424242"/>
                </a:solidFill>
                <a:latin typeface="Verdana"/>
              </a:rPr>
              <a:t>Чух-чух-чух</a:t>
            </a:r>
            <a:r>
              <a:rPr lang="ru-RU" sz="2600" dirty="0">
                <a:solidFill>
                  <a:srgbClr val="424242"/>
                </a:solidFill>
                <a:latin typeface="Verdana"/>
              </a:rPr>
              <a:t>, </a:t>
            </a:r>
            <a:r>
              <a:rPr lang="ru-RU" sz="2600" dirty="0" err="1">
                <a:solidFill>
                  <a:srgbClr val="424242"/>
                </a:solidFill>
                <a:latin typeface="Verdana"/>
              </a:rPr>
              <a:t>чух-чух-чух</a:t>
            </a:r>
            <a:r>
              <a:rPr lang="ru-RU" sz="2600" dirty="0" smtClean="0">
                <a:solidFill>
                  <a:srgbClr val="424242"/>
                </a:solidFill>
                <a:latin typeface="Verdana"/>
              </a:rPr>
              <a:t>.</a:t>
            </a:r>
            <a:endParaRPr lang="ru-RU" sz="2600" dirty="0">
              <a:solidFill>
                <a:srgbClr val="424242"/>
              </a:solidFill>
              <a:latin typeface="Verdan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74" y="1239763"/>
            <a:ext cx="2189237" cy="21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085184"/>
            <a:ext cx="91440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15" y="4776006"/>
            <a:ext cx="4896544" cy="225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3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500" b="1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1500" b="1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</a:br>
            <a:r>
              <a:rPr lang="ru-RU" sz="1500" b="1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1500" b="1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</a:br>
            <a:r>
              <a:rPr lang="ru-RU" sz="1500" b="1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1500" b="1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</a:br>
            <a:r>
              <a:rPr lang="ru-RU" sz="1500" b="1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1500" b="1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</a:br>
            <a:r>
              <a:rPr lang="ru-RU" sz="1500" b="1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1500" b="1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</a:br>
            <a:r>
              <a:rPr lang="ru-RU" sz="1500" b="1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1500" b="1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Появление </a:t>
            </a:r>
            <a:r>
              <a:rPr lang="ru-RU" sz="2000" b="1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персонажа </a:t>
            </a:r>
            <a:r>
              <a:rPr lang="ru-RU" sz="2000" b="1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«</a:t>
            </a:r>
            <a:r>
              <a:rPr lang="ru-RU" sz="2000" b="1" dirty="0" err="1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Ушастика</a:t>
            </a:r>
            <a:r>
              <a:rPr lang="ru-RU" sz="2000" b="1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».</a:t>
            </a:r>
            <a:r>
              <a:rPr lang="ru-RU" sz="2000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«</a:t>
            </a:r>
            <a:r>
              <a:rPr lang="ru-RU" sz="2000" dirty="0" err="1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Ушастик</a:t>
            </a:r>
            <a:r>
              <a:rPr lang="ru-RU" sz="2000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» </a:t>
            </a:r>
            <a:r>
              <a:rPr lang="ru-RU" sz="2000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приветствует </a:t>
            </a:r>
            <a:r>
              <a:rPr lang="ru-RU" sz="2000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Вас </a:t>
            </a:r>
            <a:r>
              <a:rPr lang="ru-RU" sz="2000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и дарит </a:t>
            </a:r>
            <a:r>
              <a:rPr lang="ru-RU" sz="2000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в </a:t>
            </a:r>
            <a:r>
              <a:rPr lang="ru-RU" sz="2000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знак дружбы сердечки, которые отличаются размером и цветом. </a:t>
            </a:r>
            <a:r>
              <a:rPr lang="ru-RU" sz="2000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Вам необходимо </a:t>
            </a:r>
            <a:r>
              <a:rPr lang="ru-RU" sz="2000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найти такое же среди оставшихся у </a:t>
            </a:r>
            <a:r>
              <a:rPr lang="ru-RU" sz="2000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«</a:t>
            </a:r>
            <a:r>
              <a:rPr lang="ru-RU" sz="2000" dirty="0" err="1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Ушастика</a:t>
            </a:r>
            <a:r>
              <a:rPr lang="ru-RU" sz="2000" dirty="0" smtClean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»  и соединить их </a:t>
            </a:r>
            <a:r>
              <a:rPr lang="ru-RU" sz="2000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между собой.</a:t>
            </a:r>
            <a:br>
              <a:rPr lang="ru-RU" sz="2000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</a:br>
            <a:r>
              <a:rPr lang="ru-RU" sz="2000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  <a:t>Потом предлагает познакомиться и поиграть с его друзьями.</a:t>
            </a:r>
            <a:br>
              <a:rPr lang="ru-RU" sz="2000" dirty="0">
                <a:solidFill>
                  <a:srgbClr val="424242"/>
                </a:solidFill>
                <a:latin typeface="Verdana"/>
                <a:ea typeface="+mn-ea"/>
                <a:cs typeface="+mn-cs"/>
              </a:rPr>
            </a:br>
            <a:r>
              <a:rPr lang="ru-RU" sz="15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5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32" y="3655714"/>
            <a:ext cx="3956920" cy="296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876"/>
            <a:ext cx="192216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19288"/>
            <a:ext cx="1765882" cy="143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1" y="4149080"/>
            <a:ext cx="1594624" cy="14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3" y="2550995"/>
            <a:ext cx="1446879" cy="126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32" y="2042150"/>
            <a:ext cx="1615879" cy="144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48084"/>
            <a:ext cx="1564028" cy="142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954722" y="4419524"/>
            <a:ext cx="2041214" cy="270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0" y="71833"/>
            <a:ext cx="1812496" cy="234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5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316835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362" y="2332037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Раз-присядка 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 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присели)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Два-прыжок 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 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подпрыгнуть на месте)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Это заячья зарядка,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А лисята как проснуться-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Очень любят потянуться 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 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плавно потянуться)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Обязательно зевнуть 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 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изображаем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зевание и 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ладонью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                           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                                             прикрываем 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рот)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Ну и хвостиком вильнуть 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  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(выполняем 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действие по тексту)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А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волчатам - спинку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выгнуть 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  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немного прогиб спины назад)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И легонечко подпрыгнуть 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  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(мягкий 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прыжок на месте)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Ну, а мишка косолапый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Широко расставить лапы 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  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ноги шире врозь)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То одну, то обе вместе,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Долго топчется на месте 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    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выполняем действия по тексту)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...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А кому зарядки мало-начинаем все сначала!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77367"/>
            <a:ext cx="1860430" cy="245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36337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0163"/>
            <a:ext cx="9126537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43924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Найди отличия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126812" cy="460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5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0163"/>
            <a:ext cx="9126537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Лабиринт.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Помоги зайчику найти дорогу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к морковке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647825"/>
            <a:ext cx="7291523" cy="444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08"/>
            <a:ext cx="9144000" cy="68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628800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Спасибо, и до встречи!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45" y="2503090"/>
            <a:ext cx="4354910" cy="435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120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      Появление персонажа «Ушастика». «Ушастик» приветствует Вас и дарит в знак дружбы сердечки, которые отличаются размером и цветом. Вам необходимо найти такое же среди оставшихся у «Ушастика»  и соединить их между собой. Потом предлагает познакомиться и поиграть с его друзьями.  </vt:lpstr>
      <vt:lpstr>Физминутка</vt:lpstr>
      <vt:lpstr>Найди отличия</vt:lpstr>
      <vt:lpstr>Лабиринт. Помоги зайчику найти дорогу  к морковке</vt:lpstr>
      <vt:lpstr>Спасибо, и до встречи!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44</cp:revision>
  <dcterms:modified xsi:type="dcterms:W3CDTF">2020-10-26T15:17:30Z</dcterms:modified>
</cp:coreProperties>
</file>