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7150"/>
            <a:ext cx="9229726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44824"/>
            <a:ext cx="648072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Собираем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портфель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школу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86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37689"/>
            <a:ext cx="3852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1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6446" cy="697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7340352" cy="6755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Учитель Ёж задал ученикам Лесной школы домашнее задание. Ученики рассказывали какие правила они нарисовали. Белочка не смогла рассказать, так как она не нашла альбом в портфеле.  Учитель Ёж, обратился к ребятам помочь Белочке и рассказать как они заботятся о своих школьных принадлежностях.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— А я раскладываю все по порядку, по кармашкам, что­бы тетрадочки лежали отдельно, учебники отдельно, карандаши и ручки в другом кармашке,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рассказывал Заяц.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—  Это правильно, — похвалил его учитель. — Ведь нам школьные предметы будут нужны долгое время, по­этому, чтобы их сохранить такими же красивыми, о них приходится заботиться.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— Как это заботиться? Они же не живые! — поинте­ресовалась Белочка.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—  Правильно раскладывать, одевать в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обложки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вовремя ремонтировать, лечить. Заботиться, ухаживать за вещами необходимо так же, как за живыми существа­ми, тогда они будут верно нам служить. А если мы будем к своим вещам равнодушны, то они могут убежать, как посуда в сказке «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горе», — говорил учитель.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Мы не хотим! —все  дружно сказали.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—  Тогда будем ухаживать, заботиться о своих порт­фелях, не обременять их лишними вещами, — завершил разговор учитель.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68343"/>
            <a:ext cx="190817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9672"/>
            <a:ext cx="1408345" cy="11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4" y="5261"/>
            <a:ext cx="9278804" cy="697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2" y="836713"/>
            <a:ext cx="755619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50" y="4798441"/>
            <a:ext cx="18478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21" y="4523804"/>
            <a:ext cx="1209675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7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07" y="1510502"/>
            <a:ext cx="5954986" cy="476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3317" y="548680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Упражнение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«Школьные предметы»</a:t>
            </a:r>
            <a:endParaRPr lang="ru-RU" sz="24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Детям нужно обвести предметы, которые, по их мне­нию, могут понадобиться им в 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8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93" y="299951"/>
            <a:ext cx="5258134" cy="63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22320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18780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9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3"/>
            <a:ext cx="9144000" cy="687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566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Упражнение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«Найди филина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Детям нужно найти на рисунке филина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3023"/>
            <a:ext cx="2976736" cy="4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Рабочий СТОЛ\АНИМАЦИИ\Анимашки Колобки\8191736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2057"/>
            <a:ext cx="1799634" cy="22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2"/>
            <a:ext cx="9144000" cy="687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6" y="2708920"/>
            <a:ext cx="4748634" cy="38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1983945" cy="19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04" y="2865541"/>
            <a:ext cx="3041973" cy="28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6431" y="944571"/>
            <a:ext cx="5787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8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Собираем портфель в школу</vt:lpstr>
      <vt:lpstr>                 Учитель Ёж задал ученикам Лесной школы домашнее задание. Ученики рассказывали какие правила они нарисовали. Белочка не смогла рассказать, так как она не нашла альбом в портфеле.  Учитель Ёж, обратился к ребятам помочь Белочке и рассказать как они заботятся о своих школьных принадлежностях. — А я раскладываю все по порядку, по кармашкам, что­бы тетрадочки лежали отдельно, учебники отдельно, карандаши и ручки в другом кармашке,  — рассказывал Заяц. —  Это правильно, — похвалил его учитель. — Ведь нам школьные предметы будут нужны долгое время, по­этому, чтобы их сохранить такими же красивыми, о них приходится заботиться. — Как это заботиться? Они же не живые! — поинте­ресовалась Белочка. —  Правильно раскладывать, одевать в обложки, вовремя ремонтировать, лечить. Заботиться, ухаживать за вещами необходимо так же, как за живыми существа­ми, тогда они будут верно нам служить. А если мы будем к своим вещам равнодушны, то они могут убежать, как посуда в сказке «Федорино горе», — говорил учитель. — Мы не хотим! —все  дружно сказали. —  Тогда будем ухаживать, заботиться о своих порт­фелях, не обременять их лишними вещами, — завершил разговор учитель.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13</cp:revision>
  <dcterms:modified xsi:type="dcterms:W3CDTF">2020-11-19T06:19:05Z</dcterms:modified>
</cp:coreProperties>
</file>