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1" r:id="rId6"/>
    <p:sldId id="263" r:id="rId7"/>
    <p:sldId id="259" r:id="rId8"/>
    <p:sldId id="262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492896"/>
            <a:ext cx="6006816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5">
                    <a:lumMod val="75000"/>
                  </a:schemeClr>
                </a:solidFill>
              </a:rPr>
              <a:t>Школьные правила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для детей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6-7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 лет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6864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21" y="4723499"/>
            <a:ext cx="38528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7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799537" cy="239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3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0"/>
            <a:ext cx="9837738" cy="718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94" y="476672"/>
            <a:ext cx="8229600" cy="87905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Тема: «Школьные правила»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92" y="-155575"/>
            <a:ext cx="1365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1" y="836712"/>
            <a:ext cx="7560840" cy="207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7891" y="2911081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Мне мама говорила, - произнесла Белочка, - что существует правило питания.</a:t>
            </a:r>
            <a:br>
              <a:rPr lang="ru-RU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А мне папа говорил, - продолжал разговор волчонок, - что во всём мире живёт много правил. Правило поведения в лесу, на дорогах, в гостях и ещё много правил.</a:t>
            </a:r>
            <a:br>
              <a:rPr lang="ru-RU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Как интересно, - сказал Зайчонок.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23" y="4221088"/>
            <a:ext cx="1441677" cy="246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25" y="5007992"/>
            <a:ext cx="1532885" cy="18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7886"/>
            <a:ext cx="2014166" cy="248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8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56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8" y="1016732"/>
            <a:ext cx="730130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1037237\Desktop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0"/>
            <a:ext cx="13652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" y="0"/>
            <a:ext cx="9240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7" y="980728"/>
            <a:ext cx="739652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" y="0"/>
            <a:ext cx="1365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0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1" y="0"/>
            <a:ext cx="9248844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844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427038"/>
            <a:ext cx="7365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Ёж, предлагает вам ребята, прочитать стишки о правилах.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077" y="1268760"/>
            <a:ext cx="4115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Правило первое: </a:t>
            </a:r>
            <a:r>
              <a:rPr lang="ru-RU" i="1" dirty="0"/>
              <a:t>в школе все ученики здороваются, улыбаясь взрослым и друг другу.</a:t>
            </a:r>
            <a:endParaRPr lang="ru-RU" dirty="0"/>
          </a:p>
          <a:p>
            <a:r>
              <a:rPr lang="ru-RU" dirty="0"/>
              <a:t>— </a:t>
            </a:r>
            <a:r>
              <a:rPr lang="ru-RU" i="1" dirty="0"/>
              <a:t>Готово! — обрадовался Лисенок. </a:t>
            </a:r>
            <a:r>
              <a:rPr lang="ru-RU" dirty="0"/>
              <a:t>— </a:t>
            </a:r>
            <a:r>
              <a:rPr lang="ru-RU" i="1" dirty="0"/>
              <a:t>В школе «Здравствуй» говорят.</a:t>
            </a:r>
            <a:endParaRPr lang="ru-RU" dirty="0"/>
          </a:p>
          <a:p>
            <a:r>
              <a:rPr lang="ru-RU" i="1" dirty="0"/>
              <a:t>И с улыбкой дарят взгляд!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92283" y="126876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Второе правило </a:t>
            </a:r>
            <a:r>
              <a:rPr lang="ru-RU" i="1" dirty="0"/>
              <a:t>потруднее: до звонка на урок надо подготовить все необходимое для уче­бы. А когда прозвенит звонок, каждый ученик ждет при­глашения учителя около своей парты.</a:t>
            </a:r>
            <a:endParaRPr lang="ru-RU" dirty="0"/>
          </a:p>
          <a:p>
            <a:r>
              <a:rPr lang="ru-RU" i="1" dirty="0"/>
              <a:t>~ Можно я попробую? — предложил Зайчонок. </a:t>
            </a:r>
            <a:r>
              <a:rPr lang="ru-RU" dirty="0"/>
              <a:t>—</a:t>
            </a:r>
          </a:p>
          <a:p>
            <a:r>
              <a:rPr lang="ru-RU" i="1" dirty="0"/>
              <a:t>До звонка ты приходи</a:t>
            </a:r>
            <a:endParaRPr lang="ru-RU" dirty="0"/>
          </a:p>
          <a:p>
            <a:r>
              <a:rPr lang="ru-RU" i="1" dirty="0"/>
              <a:t>И порядок наводи!</a:t>
            </a:r>
            <a:endParaRPr lang="ru-RU" dirty="0"/>
          </a:p>
          <a:p>
            <a:r>
              <a:rPr lang="ru-RU" i="1" dirty="0"/>
              <a:t>По звонку все дружно вряд</a:t>
            </a:r>
            <a:endParaRPr lang="ru-RU" dirty="0"/>
          </a:p>
          <a:p>
            <a:r>
              <a:rPr lang="ru-RU" i="1" dirty="0"/>
              <a:t>Ждут учителя, стоят!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5286" y="3023086"/>
            <a:ext cx="4153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Третье правило: </a:t>
            </a:r>
            <a:r>
              <a:rPr lang="ru-RU" i="1" dirty="0"/>
              <a:t>чтобы узнать новое и многому научиться на уроке, ученики внимательно слушают и выполняют требования учителя. К товари­щу с просьбой обращаются редко и только шепотом, а к учителю обращаются, подняв руку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79711" y="4653136"/>
            <a:ext cx="3716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Друга зря не беспокой.</a:t>
            </a:r>
            <a:endParaRPr lang="ru-RU" dirty="0"/>
          </a:p>
          <a:p>
            <a:r>
              <a:rPr lang="ru-RU" i="1" dirty="0"/>
              <a:t>Береги его покой.</a:t>
            </a:r>
            <a:endParaRPr lang="ru-RU" dirty="0"/>
          </a:p>
          <a:p>
            <a:r>
              <a:rPr lang="ru-RU" i="1" dirty="0"/>
              <a:t>На уроке тишина.</a:t>
            </a:r>
            <a:endParaRPr lang="ru-RU" dirty="0"/>
          </a:p>
          <a:p>
            <a:r>
              <a:rPr lang="ru-RU" i="1" dirty="0"/>
              <a:t>Руку поднимай тогда,</a:t>
            </a:r>
            <a:endParaRPr lang="ru-RU" dirty="0"/>
          </a:p>
          <a:p>
            <a:r>
              <a:rPr lang="ru-RU" i="1" dirty="0"/>
              <a:t>Если хочешь отвечать или важное сказать.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98" y="4316060"/>
            <a:ext cx="2464722" cy="242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41" y="235419"/>
            <a:ext cx="1043608" cy="115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0" y="-11528"/>
            <a:ext cx="9244498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ФИЗМИНУТКА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10" y="29166"/>
            <a:ext cx="1163726" cy="128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физминутка заяц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1150065"/>
            <a:ext cx="6951173" cy="4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8" y="1"/>
            <a:ext cx="9244496" cy="68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9" y="0"/>
            <a:ext cx="1335169" cy="147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51" y="1055290"/>
            <a:ext cx="6865377" cy="475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0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Внимательно посмотри на картинки и назови неправильные варианты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25" y="1358459"/>
            <a:ext cx="7573363" cy="503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934"/>
            <a:ext cx="10429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7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1403"/>
            <a:ext cx="7560840" cy="553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" y="30235"/>
            <a:ext cx="1042987" cy="12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1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202</Words>
  <Application>Microsoft Office PowerPoint</Application>
  <PresentationFormat>Экран (4:3)</PresentationFormat>
  <Paragraphs>24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Школьные правила       для детей  6-7 лет</vt:lpstr>
      <vt:lpstr>Тема: «Школьные правила» </vt:lpstr>
      <vt:lpstr>Презентация PowerPoint</vt:lpstr>
      <vt:lpstr>Презентация PowerPoint</vt:lpstr>
      <vt:lpstr> </vt:lpstr>
      <vt:lpstr>ФИЗМИНУТКА</vt:lpstr>
      <vt:lpstr>Презентация PowerPoint</vt:lpstr>
      <vt:lpstr>Внимательно посмотри на картинки и назови неправильные варианты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28</cp:revision>
  <dcterms:modified xsi:type="dcterms:W3CDTF">2020-11-18T07:36:40Z</dcterms:modified>
</cp:coreProperties>
</file>