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62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1"/>
            <a:ext cx="9144000" cy="68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32703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«Язык жестов и движений»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детей 4-5 лет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846909"/>
            <a:ext cx="686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35" y="4869160"/>
            <a:ext cx="3852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1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7"/>
            <a:ext cx="9143999" cy="688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Занятие </a:t>
            </a:r>
            <a:r>
              <a:rPr lang="ru-RU" sz="3200" dirty="0"/>
              <a:t>«Язык жестов и движений»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Цель: </a:t>
            </a:r>
            <a:r>
              <a:rPr lang="ru-RU" sz="2400" dirty="0"/>
              <a:t>дать детям начальные знания о культуре жеста, возможности выражать свои мысли и чувства при помощи мимики, жестов, движений, осанки, позы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Дети, мы с вами побываем </a:t>
            </a:r>
            <a:r>
              <a:rPr lang="ru-RU" sz="2800" dirty="0"/>
              <a:t>в очень необычной стране ― Стране Молчания. В этой стране никто не разговаривает, все молчат, но в то же время люди общаются друг с другом, сообщают последние новости. Однако делают они это без слов ― они «разговаривают» руками, движениями, изменениями выражения своего лица. Давайте и мы поучимся </a:t>
            </a:r>
            <a:r>
              <a:rPr lang="ru-RU" sz="2800" dirty="0" smtClean="0"/>
              <a:t>говорить </a:t>
            </a:r>
            <a:r>
              <a:rPr lang="ru-RU" sz="2800" dirty="0"/>
              <a:t>без слов.</a:t>
            </a:r>
          </a:p>
        </p:txBody>
      </p:sp>
    </p:spTree>
    <p:extLst>
      <p:ext uri="{BB962C8B-B14F-4D97-AF65-F5344CB8AC3E}">
        <p14:creationId xmlns:p14="http://schemas.microsoft.com/office/powerpoint/2010/main" val="2784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3744416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74115"/>
            <a:ext cx="2076088" cy="11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33" y="2283296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474787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6065"/>
            <a:ext cx="1871662" cy="4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21038"/>
            <a:ext cx="18716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18716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1" y="4149080"/>
            <a:ext cx="84439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39" y="530407"/>
            <a:ext cx="64627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7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21907"/>
            <a:ext cx="9120471" cy="683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Расскажи жестами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96752"/>
            <a:ext cx="6415087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861048"/>
            <a:ext cx="3362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1698"/>
            <a:ext cx="3262313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9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32836"/>
            <a:ext cx="640871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Расскажи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стишок руками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90613"/>
            <a:ext cx="6767513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0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62" y="1176123"/>
            <a:ext cx="5230862" cy="559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04664"/>
            <a:ext cx="42497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53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1" y="260648"/>
            <a:ext cx="8824123" cy="49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0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6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1628800"/>
            <a:ext cx="87514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62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79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«Язык жестов и движений»  для детей 4-5 лет</vt:lpstr>
      <vt:lpstr>  Занятие «Язык жестов и движений»  Цель: дать детям начальные знания о культуре жеста, возможности выражать свои мысли и чувства при помощи мимики, жестов, движений, осанки, позы</vt:lpstr>
      <vt:lpstr> </vt:lpstr>
      <vt:lpstr>Расскажи жестами</vt:lpstr>
      <vt:lpstr>Расскажи стишок руками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жестов для детей 4-5 лет</dc:title>
  <dc:creator>Валентина</dc:creator>
  <cp:lastModifiedBy>1037237</cp:lastModifiedBy>
  <cp:revision>13</cp:revision>
  <dcterms:modified xsi:type="dcterms:W3CDTF">2020-11-14T13:14:54Z</dcterms:modified>
</cp:coreProperties>
</file>