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59" r:id="rId8"/>
    <p:sldId id="266" r:id="rId9"/>
    <p:sldId id="260" r:id="rId10"/>
    <p:sldId id="263" r:id="rId11"/>
    <p:sldId id="264" r:id="rId12"/>
    <p:sldId id="261" r:id="rId13"/>
    <p:sldId id="271" r:id="rId14"/>
    <p:sldId id="262" r:id="rId15"/>
    <p:sldId id="272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" y="-6914"/>
            <a:ext cx="9147867" cy="68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70532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988840"/>
            <a:ext cx="83153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229200"/>
            <a:ext cx="3640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41" y="3733775"/>
            <a:ext cx="28575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70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118648" cy="59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6712"/>
            <a:ext cx="18478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8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727649" cy="593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64704"/>
            <a:ext cx="18478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48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-881063"/>
            <a:ext cx="5780087" cy="862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815"/>
            <a:ext cx="8118284" cy="65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908720"/>
            <a:ext cx="1846347" cy="220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53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342900" algn="l"/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Упражнение </a:t>
            </a:r>
            <a:r>
              <a:rPr lang="ru-RU" sz="3100" b="1" dirty="0">
                <a:solidFill>
                  <a:srgbClr val="000000"/>
                </a:solidFill>
                <a:latin typeface="Times New Roman"/>
                <a:ea typeface="Times New Roman"/>
              </a:rPr>
              <a:t>«Ежик и предметы»</a:t>
            </a:r>
            <a:r>
              <a:rPr lang="ru-RU" sz="3100" dirty="0">
                <a:latin typeface="Times New Roman"/>
                <a:ea typeface="Times New Roman"/>
              </a:rPr>
              <a:t/>
            </a:r>
            <a:br>
              <a:rPr lang="ru-RU" sz="3100" dirty="0">
                <a:latin typeface="Times New Roman"/>
                <a:ea typeface="Times New Roman"/>
              </a:rPr>
            </a:br>
            <a:r>
              <a:rPr lang="ru-RU" sz="3100" dirty="0">
                <a:solidFill>
                  <a:srgbClr val="000000"/>
                </a:solidFill>
                <a:latin typeface="Times New Roman"/>
                <a:ea typeface="Times New Roman"/>
              </a:rPr>
              <a:t>Детям нужно найти «</a:t>
            </a:r>
            <a:r>
              <a:rPr lang="ru-RU" sz="31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лишний» </a:t>
            </a:r>
            <a:r>
              <a:rPr lang="ru-RU" sz="3100" dirty="0">
                <a:solidFill>
                  <a:srgbClr val="000000"/>
                </a:solidFill>
                <a:latin typeface="Times New Roman"/>
                <a:ea typeface="Times New Roman"/>
              </a:rPr>
              <a:t>предмет в каждом ряду, назвать разные варианты и объяснить свой </a:t>
            </a:r>
            <a:r>
              <a:rPr lang="ru-RU" sz="31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выбор. (обведите </a:t>
            </a:r>
            <a:r>
              <a:rPr lang="ru-RU" sz="3100" dirty="0">
                <a:solidFill>
                  <a:srgbClr val="000000"/>
                </a:solidFill>
                <a:latin typeface="Times New Roman"/>
                <a:ea typeface="Times New Roman"/>
              </a:rPr>
              <a:t>«лишний» </a:t>
            </a:r>
            <a:r>
              <a:rPr lang="ru-RU" sz="31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предмет)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sz="27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6094431" cy="412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Рабочий СТОЛ\АНИМАЦИИ\Анимашки Колобки\81917362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93" y="1122994"/>
            <a:ext cx="1822029" cy="23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4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620688"/>
            <a:ext cx="7920880" cy="480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i="1" dirty="0" smtClean="0">
                <a:latin typeface="Times New Roman"/>
                <a:ea typeface="Calibri"/>
                <a:cs typeface="Times New Roman"/>
              </a:rPr>
              <a:t>Общаться с детьми намного интересней и приятней, чем дистанционно. Я </a:t>
            </a:r>
            <a:r>
              <a:rPr lang="ru-RU" sz="2800" i="1" dirty="0">
                <a:latin typeface="Times New Roman"/>
                <a:ea typeface="Calibri"/>
                <a:cs typeface="Times New Roman"/>
              </a:rPr>
              <a:t>признаюсь честно, очень соскучилась по детям! Поэтому передавайте от меня ОЧЕНЬ БОЛЬШУЩИЙ привет своим ребяткам, и если есть желание, можете тоже прислать фотки детей, </a:t>
            </a:r>
            <a:r>
              <a:rPr lang="ru-RU" sz="2800" i="1" dirty="0" smtClean="0">
                <a:latin typeface="Times New Roman"/>
                <a:ea typeface="Calibri"/>
                <a:cs typeface="Times New Roman"/>
              </a:rPr>
              <a:t>записать их голосовые сообщения,  выполненные задания, пусть </a:t>
            </a:r>
            <a:r>
              <a:rPr lang="ru-RU" sz="2800" i="1" dirty="0">
                <a:latin typeface="Times New Roman"/>
                <a:ea typeface="Calibri"/>
                <a:cs typeface="Times New Roman"/>
              </a:rPr>
              <a:t>поставят разные прикольные смайлики, сердечки, покорчат </a:t>
            </a:r>
            <a:r>
              <a:rPr lang="ru-RU" sz="2800" i="1" dirty="0" smtClean="0">
                <a:latin typeface="Times New Roman"/>
                <a:ea typeface="Calibri"/>
                <a:cs typeface="Times New Roman"/>
              </a:rPr>
              <a:t>мордочки.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i="1" dirty="0" smtClean="0">
                <a:latin typeface="Times New Roman"/>
                <a:ea typeface="Calibri"/>
                <a:cs typeface="Times New Roman"/>
              </a:rPr>
              <a:t>Высылайте воспитателю, она передаст мне.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47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" y="1412776"/>
            <a:ext cx="792480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469733"/>
            <a:ext cx="48965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 е ф л е к с и я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26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83" y="194468"/>
            <a:ext cx="6505575" cy="646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10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/>
                <a:ea typeface="Calibri"/>
              </a:rPr>
              <a:t/>
            </a:r>
            <a:br>
              <a:rPr lang="ru-RU" i="1" dirty="0" smtClean="0">
                <a:latin typeface="Times New Roman"/>
                <a:ea typeface="Calibri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«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Добрый день! Уважаемые 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родители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и дети.</a:t>
            </a:r>
            <a:r>
              <a:rPr lang="ru-RU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2200" i="1" smtClean="0">
                <a:solidFill>
                  <a:srgbClr val="C00000"/>
                </a:solidFill>
                <a:latin typeface="Times New Roman"/>
                <a:ea typeface="Calibri"/>
              </a:rPr>
              <a:t>Сопровождение проводится </a:t>
            </a:r>
            <a:r>
              <a:rPr lang="ru-RU" sz="2200" i="1" dirty="0" smtClean="0">
                <a:solidFill>
                  <a:srgbClr val="C00000"/>
                </a:solidFill>
                <a:latin typeface="Times New Roman"/>
                <a:ea typeface="Calibri"/>
              </a:rPr>
              <a:t>по программе психолого-педагогических занятий для детей 6-7 лет Куражевой Н.Ю.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204864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Приветствие. Упражнение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«Пёрышко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!»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«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Начнем наше занятие с приветствия.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Дотронуться надо до ребёнка  пёрышком и прошеп­тать: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"Дима, я рада тебя видеть". Теперь Дима берет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перышко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, дотрагивается им до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мамы или папы и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говорит: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«Мама,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я рад тебя видеть" и т. д.»</a:t>
            </a:r>
            <a:endParaRPr lang="ru-RU" sz="2800" dirty="0">
              <a:solidFill>
                <a:schemeClr val="tx2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51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Прочитайте ребёнку сказку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2093" y="1268760"/>
            <a:ext cx="806489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Сказка «Госпожа Аккуратность»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школе Белочка рассказала друзьям о своем сне. Пер­воклассники весь день ходили под впечатлением от ее рас­сказа.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А я думаю,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предположил Зайчонок,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что это Белочке не приснилось, а все было на самом деле.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Наверное, когда она крикнула, то все вещи остано­вились, притворились неживыми, не говорящими, — рассу­дил Лисенок.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На всякий случай я буду более внимательным к сво­им вещам, — с опасением проговорил Медвежонок.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— Уж лучше лишний раз убрать, чем потом остаться без портфеля и школьных принадлежностей,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подтвер­дил Волчонок.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 этот день учитель похвалил всех учеников за акку­ратность: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Молодцы, ребята! И в тетрадях, и на партах, и в портфелях у вас полный порядок. Пора поиграть в «Госпо­жу аккуратность».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А кто она такая?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удивилась Белочка.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87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7693"/>
            <a:ext cx="88924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Давным-давно в старинном замке жила-была самая аккуратная женщина на свете. Из разных мест к ней спе­шили родители со своими мальчиками и девочками. Только этой госпоже удавалось приучить их к аккуратности во всем. Блестели от чистоты и порядка школьные принад­лежности, тетрадки, одежда, игрушки, прически и прочее, прочее, прочее. А называли ее «госпожа Аккуратность», она была волшебницей и умела превращать всех в чистюль. Однажды к госпоже Аккуратность обратилось злая кол­дунья Лень с просьбой раскрыть ей свой секрет. Колдунья хотела помешать доброму делу. «Пусть все люди станут грязнулями, будут больше радовать меня!»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рассужда­ла Лень. Но госпожа Аккуратность улыбнулась и ответи­ла: «Все свои секреты я уже рассказала мальчикам и де­вочкам, они помнят их ранят их, передают своим детям». Тогда колдунья Лень решила заколдовать всех людей, что­бы они забыли секреты аккуратности. И люди стали ле­ниться. Но все же каждый мальчик или девочка помнили один из секретов госпожи и могли научить им своих дру­зей и знакомых. С той поры люди играют в игру «госпожа Аккуратность», и я вас сейчас научу играть в нее,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об­ратился Еж к ребятам.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 коробочке лежат маленькие листочки бумаги с секретными вопросами. По очереди отвечая на каждый вопрос, мы сможем найти помощни­ков госпоже Аккуратность среди вас. Вы готовы?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Конечно готовы!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ответили школьники.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Первый секрет «чистого тела». Кто знает, как умываться, мыть руки и чистить зубы?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прочитал запис­ку учитель.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Я знаю и смогу научить других!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воскликнула Бе­лочка. И она рассказала, как это делать правильно.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Будешь нашей помощницей,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объявил всему клас­су Еж.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А вот другой вопрос из коробочки: кто знает сек­рет «чистых вещей»?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40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3991" y="404664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—  Это мой секрет! — обрадовался Медвежонок,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Я много раз помогал маме чистить, стирать, гладить и уби­рать вещи в шкафчик. Могу это делать сам и научить других.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Хорошо, и ты будешь нашим помощником, Медве­жонок! А вот других помощников, хранителей секретов «чистой тетради», «чистой парты» и «чистого портфе­ля» позвольте объявить мне. И я предлагаю полюбовать­ся тетрадочкой Зайчонка, портфелем Лисенка и партой Волчонка. Вы согласны стать нашими помощниками?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Мы будем рады!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согласились ученики.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Тогда слушайте и запоминайте! Все помощники в школе называются дежурными. Они помогают учителю и ученикам, стараются быть внимательными и вежливыми. А самое главное, замечания своим товарищам и советы произносят шепотом.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— Конечно, чтобы не услышала колдунья Лень! — до­гадался Лисенок.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Учитель улыбнулся и продолжил: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Наши помощники-дежурные всю неделю трудятся, обучают других своим секретам. А в конце недели, в пят­ницу, назначают новых дежурных, новых хранителей сек­ретов госпожи Аккуратность.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А как же мы сможем узнать новых помощников?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спросил Лисенок.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Правильно, Лисенок, у помощников будут значки. И сейчас я их достану из коробочки и приколю к одежде каждого дежурного.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69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2430" y="332656"/>
            <a:ext cx="83529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Все школьники приготовились к этому торжествен­ному моменту.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 классе зазвучала музыка, и учитель прикрепил знач­ки помощникам. Гордые, радостные школьники всю пере­мену разглядывали рисунки на значках. Оказалось, что они все разные. На одном значке была нарисована щетка с кур­точкой; на другом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мыло с полотенцем; на третьем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тетрадочка; на четвертом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парта; а на пятом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порт­фель. Ребята-зверята, конечно, догадались, что за секре­ты скрывались за этими рисунками, какому помощнику они принадлежали.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После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того как дети прослушали сказку,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родители просят детей ответить на вопросы:</a:t>
            </a:r>
          </a:p>
          <a:p>
            <a:pPr indent="342900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За что отвечал медвежонок?</a:t>
            </a:r>
          </a:p>
          <a:p>
            <a:pPr indent="34290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За что отвечал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лисёнок?</a:t>
            </a:r>
          </a:p>
          <a:p>
            <a:pPr indent="34290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За что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отвечала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белочка?</a:t>
            </a:r>
          </a:p>
          <a:p>
            <a:pPr indent="34290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За что отвечал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волчонок?</a:t>
            </a:r>
          </a:p>
          <a:p>
            <a:pPr indent="34290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За что отвечал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зайчонок?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90292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9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47" y="1196752"/>
            <a:ext cx="6846506" cy="513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Пальчиковая гимнастика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альчиковая гимнастика для развития мозга Кулак-ребро-ладонь и Колечк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875" y="836712"/>
            <a:ext cx="7444633" cy="4187606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 rot="10303259">
            <a:off x="1111524" y="556656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6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867998" cy="544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836712"/>
            <a:ext cx="1093155" cy="13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1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954</Words>
  <Application>Microsoft Office PowerPoint</Application>
  <PresentationFormat>Экран (4:3)</PresentationFormat>
  <Paragraphs>41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 «Добрый день! Уважаемые родители и дети. Сопровождение проводится по программе психолого-педагогических занятий для детей 6-7 лет Куражевой Н.Ю.</vt:lpstr>
      <vt:lpstr>Прочитайте ребёнку сказку</vt:lpstr>
      <vt:lpstr>Презентация PowerPoint</vt:lpstr>
      <vt:lpstr>Презентация PowerPoint</vt:lpstr>
      <vt:lpstr>Презентация PowerPoint</vt:lpstr>
      <vt:lpstr>Пальчиковая гимнастика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Упражнение «Ежик и предметы» Детям нужно найти «лишний» предмет в каждом ряду, назвать разные варианты и объяснить свой выбор. (обведите «лишний» предмет)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1037237</cp:lastModifiedBy>
  <cp:revision>25</cp:revision>
  <dcterms:created xsi:type="dcterms:W3CDTF">2020-12-01T11:49:45Z</dcterms:created>
  <dcterms:modified xsi:type="dcterms:W3CDTF">2020-12-02T02:53:04Z</dcterms:modified>
</cp:coreProperties>
</file>