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6" r:id="rId6"/>
    <p:sldId id="260" r:id="rId7"/>
    <p:sldId id="263" r:id="rId8"/>
    <p:sldId id="271" r:id="rId9"/>
    <p:sldId id="264" r:id="rId10"/>
    <p:sldId id="270" r:id="rId11"/>
    <p:sldId id="265" r:id="rId12"/>
    <p:sldId id="267" r:id="rId13"/>
    <p:sldId id="258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44824"/>
            <a:ext cx="3888432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«Давайте жить дружно!»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6864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" y="5733256"/>
            <a:ext cx="3852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6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18"/>
            <a:ext cx="9250808" cy="704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Посмотрите на картинку, составьте рассказ и дайте ответ. Правильно это забота. Молодцы! Вы еще разгадали  слово. </a:t>
            </a:r>
            <a:br>
              <a:rPr lang="ru-RU" sz="2400" dirty="0" smtClean="0"/>
            </a:br>
            <a:r>
              <a:rPr lang="ru-RU" sz="2400" dirty="0" smtClean="0"/>
              <a:t>Это - </a:t>
            </a:r>
            <a:r>
              <a:rPr lang="ru-RU" sz="2800" b="1" dirty="0" smtClean="0">
                <a:solidFill>
                  <a:srgbClr val="C00000"/>
                </a:solidFill>
              </a:rPr>
              <a:t>ЗАБОТА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711" y="2020216"/>
            <a:ext cx="6897960" cy="504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6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6" y="0"/>
            <a:ext cx="9358313" cy="712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3262" y="40466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Exo 2"/>
              </a:rPr>
              <a:t>Посмотрите,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Exo 2"/>
              </a:rPr>
              <a:t>Какие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Exo 2"/>
              </a:rPr>
              <a:t>цветы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Exo 2"/>
              </a:rPr>
              <a:t>дружбы расцвели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Exo 2"/>
              </a:rPr>
              <a:t>! Я знаю вы дружные ребята, но даже у друзей бывают ссоры. И если вдруг вы с другом поругались, присядьте здесь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Exo 2"/>
              </a:rPr>
              <a:t>около цветов.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Exo 2"/>
              </a:rPr>
              <a:t>И вспомните секреты дружбы,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Exo 2"/>
              </a:rPr>
              <a:t>назовите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Exo 2"/>
              </a:rPr>
              <a:t>их по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Exo 2"/>
              </a:rPr>
              <a:t>порядку.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Exo 2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Exo 2"/>
              </a:rPr>
              <a:t>УЛЫБКА, ДОБРОТА, МИР, ЧЕСТНОСТЬ, ЗАБОТА!</a:t>
            </a:r>
            <a:endParaRPr lang="ru-RU" sz="3200" b="0" i="0" dirty="0">
              <a:solidFill>
                <a:srgbClr val="C00000"/>
              </a:solidFill>
              <a:effectLst/>
              <a:latin typeface="Exo 2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087" y="4692610"/>
            <a:ext cx="3489834" cy="247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6516216" y="5589240"/>
            <a:ext cx="432048" cy="1268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1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1"/>
            <a:ext cx="9603254" cy="730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" y="196992"/>
            <a:ext cx="7050330" cy="500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32" y="2344088"/>
            <a:ext cx="8711124" cy="475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29" y="2564904"/>
            <a:ext cx="1066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31" y="824898"/>
            <a:ext cx="15605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80494"/>
            <a:ext cx="1457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94" y="1628558"/>
            <a:ext cx="1584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88392" y="274638"/>
            <a:ext cx="4898407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Вот такие красивые цветы дружбы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выросли на полянке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57397"/>
            <a:ext cx="177958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76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6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28600"/>
            <a:ext cx="96027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FF0000"/>
                </a:solidFill>
              </a:rPr>
              <a:t>Задание для родителей.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 smtClean="0"/>
              <a:t>Побеседуйте с ребёнком о том, зачем человеку нужен друг и каким он должен быть.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Сделайте с ребёнком цветок или дерево дружбы </a:t>
            </a:r>
            <a:br>
              <a:rPr lang="ru-RU" sz="3200" dirty="0" smtClean="0"/>
            </a:br>
            <a:r>
              <a:rPr lang="ru-RU" sz="3200" dirty="0" smtClean="0"/>
              <a:t>и поместите у него в комнате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Поделку можете сфотографировать и отправить воспитателю группы, которую посещает ребёнок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645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07"/>
            <a:ext cx="9144000" cy="691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Тема: «Давайте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жить дружно»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700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834674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Дружат все на белом свете.</a:t>
            </a:r>
            <a:br>
              <a:rPr lang="ru-RU" sz="3600" dirty="0"/>
            </a:br>
            <a:r>
              <a:rPr lang="ru-RU" sz="3600" dirty="0"/>
              <a:t>Дружат взрослые и дети, </a:t>
            </a:r>
            <a:br>
              <a:rPr lang="ru-RU" sz="3600" dirty="0"/>
            </a:br>
            <a:r>
              <a:rPr lang="ru-RU" sz="3600" dirty="0"/>
              <a:t>Дружат дети меж собой.</a:t>
            </a:r>
            <a:br>
              <a:rPr lang="ru-RU" sz="3600" dirty="0"/>
            </a:br>
            <a:r>
              <a:rPr lang="ru-RU" sz="3600" dirty="0"/>
              <a:t>Дружат змейки под горой.</a:t>
            </a:r>
            <a:br>
              <a:rPr lang="ru-RU" sz="3600" dirty="0"/>
            </a:br>
            <a:r>
              <a:rPr lang="ru-RU" sz="3600" dirty="0"/>
              <a:t>Дружат зайки на лужайке,</a:t>
            </a:r>
            <a:br>
              <a:rPr lang="ru-RU" sz="3600" dirty="0"/>
            </a:br>
            <a:r>
              <a:rPr lang="ru-RU" sz="3600" dirty="0"/>
              <a:t>Мишки, волки дружат в стайке.</a:t>
            </a:r>
            <a:br>
              <a:rPr lang="ru-RU" sz="3600" dirty="0"/>
            </a:br>
            <a:r>
              <a:rPr lang="ru-RU" sz="3600" dirty="0"/>
              <a:t>Дружат рыбы под водой.</a:t>
            </a:r>
            <a:br>
              <a:rPr lang="ru-RU" sz="3600" dirty="0"/>
            </a:br>
            <a:r>
              <a:rPr lang="ru-RU" sz="3600" dirty="0"/>
              <a:t>Ты со мной, а я с тобой!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9200"/>
            <a:ext cx="2531062" cy="159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358988"/>
            <a:ext cx="1576258" cy="112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0951">
            <a:off x="6764868" y="4949432"/>
            <a:ext cx="1561159" cy="108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8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60"/>
            <a:ext cx="9247634" cy="703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Здравствуйте дети и ваши родители.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2800" dirty="0" smtClean="0"/>
              <a:t>Сегодня мы с вами поговорим о дружбе.</a:t>
            </a:r>
            <a:br>
              <a:rPr lang="ru-RU" sz="2800" dirty="0" smtClean="0"/>
            </a:br>
            <a:r>
              <a:rPr lang="ru-RU" sz="2800" dirty="0" smtClean="0"/>
              <a:t>Что же такое дружба?</a:t>
            </a:r>
            <a:br>
              <a:rPr lang="ru-RU" sz="2800" dirty="0" smtClean="0"/>
            </a:br>
            <a:r>
              <a:rPr lang="ru-RU" sz="2800" dirty="0" smtClean="0"/>
              <a:t>Это что-то такое красивое, тёплое, ласковое, большое, радостное.</a:t>
            </a:r>
            <a:br>
              <a:rPr lang="ru-RU" sz="2800" dirty="0" smtClean="0"/>
            </a:br>
            <a:r>
              <a:rPr lang="ru-RU" sz="2800" dirty="0" smtClean="0"/>
              <a:t>Это когда ребята все вместе, все играют, это когда мальчики не обижают девочек.</a:t>
            </a:r>
            <a:br>
              <a:rPr lang="ru-RU" sz="2800" dirty="0" smtClean="0"/>
            </a:br>
            <a:r>
              <a:rPr lang="ru-RU" sz="2800" dirty="0" smtClean="0"/>
              <a:t>Тогда давайте для начала мы с вами поучимся действовать вместе, сообща. Потому, что если мы вместе, нам всё под силу, мы всё сможем.</a:t>
            </a:r>
            <a:br>
              <a:rPr lang="ru-RU" sz="2800" dirty="0" smtClean="0"/>
            </a:br>
            <a:r>
              <a:rPr lang="ru-RU" sz="2800" dirty="0" smtClean="0"/>
              <a:t>Я предлагаю выполнить задания, </a:t>
            </a:r>
            <a:br>
              <a:rPr lang="ru-RU" sz="2800" dirty="0" smtClean="0"/>
            </a:br>
            <a:r>
              <a:rPr lang="ru-RU" sz="2800" dirty="0" smtClean="0"/>
              <a:t>и разгадать что такое дружба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Прошу родителей, помочь детям выполнить задания!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725" y="-212725"/>
            <a:ext cx="9571038" cy="728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4322" y="326294"/>
            <a:ext cx="84969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Раз мы говорим о дружбе, я хочу рассказать одну историю.</a:t>
            </a:r>
          </a:p>
          <a:p>
            <a:r>
              <a:rPr lang="ru-RU" sz="2800" dirty="0" smtClean="0"/>
              <a:t>В </a:t>
            </a:r>
            <a:r>
              <a:rPr lang="ru-RU" sz="2800" dirty="0"/>
              <a:t>одном </a:t>
            </a:r>
            <a:r>
              <a:rPr lang="ru-RU" sz="2800" dirty="0" smtClean="0"/>
              <a:t>детском саду </a:t>
            </a:r>
            <a:r>
              <a:rPr lang="ru-RU" sz="2800" dirty="0"/>
              <a:t>дружили две девочки. Даша и Маша. Говорили всегда правду. Но вот однажды Маша сломала нечаянно Машину куклу. На Дашин вопрос «кто сломал?» Маша ответила, что сломал Илья. Даша подошла к Илье с вопросом. Но Илья ответил, что сам видел как Маша сломала куклу. «Не может быть!» -ответила Даша. Маша- моя лучшая подруга, а друзья никогда не обманывают друг друга. Да спросила у Маши «Зачем ты обманула меня? Я испугалась – сказала Маша, что ты не будешь больше со мной играть. «Не делай так больше Маша, друзья должны быть </a:t>
            </a:r>
            <a:r>
              <a:rPr lang="ru-RU" sz="4000" dirty="0">
                <a:solidFill>
                  <a:srgbClr val="FF0000"/>
                </a:solidFill>
              </a:rPr>
              <a:t>честными</a:t>
            </a:r>
            <a:r>
              <a:rPr lang="ru-RU" sz="4000" dirty="0" smtClean="0">
                <a:solidFill>
                  <a:srgbClr val="FF0000"/>
                </a:solidFill>
              </a:rPr>
              <a:t>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1"/>
            <a:ext cx="9291560" cy="707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первым заданием мы справились. Правильно это </a:t>
            </a:r>
            <a:r>
              <a:rPr lang="ru-RU" dirty="0" smtClean="0">
                <a:solidFill>
                  <a:srgbClr val="FF0000"/>
                </a:solidFill>
              </a:rPr>
              <a:t>ЧЕСТНОСТЬ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6741">
            <a:off x="4305533" y="2200300"/>
            <a:ext cx="4122737" cy="37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867" y="1597255"/>
            <a:ext cx="4627563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6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" y="15579"/>
            <a:ext cx="9119801" cy="687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77809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Прочитайте стишок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5708" y="404664"/>
            <a:ext cx="498645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Шел по дорожке Буратино,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И вдруг увидел он Пьеро: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-Привет! Как у тебя дела?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-Отстань! Не тронь! Иди своей дорогой!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Хотел Буратино уйти,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Обидеться и отойти,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Но посмотрел на Пьеро,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Подумал и снова вернулся.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И вдруг пожалел его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И молча ему улыбнулся.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Тогда Пьеро улыбнулся в ответ: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-Прости Буратино меня за грубость!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-Я не сержусь на тебя!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Запомните, дети,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Если у друга беда,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С печалью и злостью поможет вам справиться</a:t>
            </a:r>
          </a:p>
          <a:p>
            <a:pPr>
              <a:spcAft>
                <a:spcPts val="0"/>
              </a:spcAft>
            </a:pP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Только одна (</a:t>
            </a:r>
            <a:r>
              <a:rPr lang="ru-RU" sz="3200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доброта</a:t>
            </a:r>
            <a:r>
              <a:rPr lang="ru-RU" sz="3200" dirty="0">
                <a:effectLst/>
                <a:latin typeface="Calibri"/>
                <a:ea typeface="Calibri"/>
                <a:cs typeface="Times New Roman"/>
              </a:rPr>
              <a:t>).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 rot="19803846">
            <a:off x="5065778" y="4298203"/>
            <a:ext cx="3970784" cy="2197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Молодцы!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Еще разгадали одно слово-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ДОБРОТА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" y="0"/>
            <a:ext cx="9138331" cy="695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2428" y="6128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«Теремок»</a:t>
            </a:r>
          </a:p>
          <a:p>
            <a:endParaRPr lang="ru-RU" dirty="0"/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На поляне теремок (ладони домиком)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Дверь закрыта на замок (пальцы в замок)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Из трубы идет дымок (поочередно пальцами делают колечки)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Вокруг терема забор ( руки перед собой, пальцы растопырены)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Чтобы не забрался вор (щелчки каждым пальцем)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Тук-тук-тук-тук (кулаками стучат по ладони)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Открывайте широко (руки в стороны)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Я - ваш друг (ладони поперек сомкнуты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612844"/>
            <a:ext cx="3816425" cy="79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68" y="1412776"/>
            <a:ext cx="3887833" cy="419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3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" y="0"/>
            <a:ext cx="9106793" cy="693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070" y="5589239"/>
            <a:ext cx="8229600" cy="6727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вы догадались это слово - </a:t>
            </a:r>
            <a:r>
              <a:rPr lang="ru-RU" b="1" dirty="0" smtClean="0">
                <a:solidFill>
                  <a:srgbClr val="C00000"/>
                </a:solidFill>
              </a:rPr>
              <a:t>МИР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24458"/>
            <a:ext cx="8352928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332656"/>
            <a:ext cx="54726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Helvetica Neue"/>
              </a:rPr>
              <a:t>В тихом лесу, средь кустов и дорожек,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333333"/>
                </a:solidFill>
                <a:latin typeface="Helvetica Neue"/>
              </a:rPr>
              <a:t>Жили два друга Мишка и Ёжик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333333"/>
                </a:solidFill>
                <a:latin typeface="Helvetica Neue"/>
              </a:rPr>
              <a:t>Как-то они на прогулку пошли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333333"/>
                </a:solidFill>
                <a:latin typeface="Helvetica Neue"/>
              </a:rPr>
              <a:t>И на поляне качели нашли.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333333"/>
                </a:solidFill>
                <a:latin typeface="Helvetica Neue"/>
              </a:rPr>
              <a:t>Ёжик навстречу качелям шагнул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333333"/>
                </a:solidFill>
                <a:latin typeface="Helvetica Neue"/>
              </a:rPr>
              <a:t>Мишка качели к себе </a:t>
            </a:r>
            <a:r>
              <a:rPr lang="ru-RU" sz="2000" dirty="0" smtClean="0">
                <a:solidFill>
                  <a:srgbClr val="333333"/>
                </a:solidFill>
                <a:latin typeface="Helvetica Neue"/>
              </a:rPr>
              <a:t>потянул</a:t>
            </a:r>
          </a:p>
          <a:p>
            <a:r>
              <a:rPr lang="ru-RU" sz="2000" dirty="0">
                <a:solidFill>
                  <a:srgbClr val="333333"/>
                </a:solidFill>
                <a:latin typeface="Helvetica Neue"/>
              </a:rPr>
              <a:t>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885421"/>
            <a:ext cx="56302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Helvetica Neue"/>
              </a:rPr>
              <a:t>Мы не будем больше злиться,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Мы решили помириться,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Злюка, уходи от нас.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Мы опять друзья сейчас!</a:t>
            </a:r>
            <a:endParaRPr lang="ru-RU" sz="2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59632" y="2334392"/>
            <a:ext cx="5626968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mtClean="0">
                <a:solidFill>
                  <a:schemeClr val="tx2">
                    <a:lumMod val="50000"/>
                  </a:schemeClr>
                </a:solidFill>
              </a:rPr>
              <a:t>Очень жаль.Поссорились друзья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801" cy="698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2714" y="404664"/>
            <a:ext cx="8031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111111"/>
                </a:solidFill>
                <a:latin typeface="Arial"/>
              </a:rPr>
              <a:t>У </a:t>
            </a:r>
            <a:r>
              <a:rPr lang="ru-RU" sz="2400" dirty="0" smtClean="0">
                <a:solidFill>
                  <a:srgbClr val="111111"/>
                </a:solidFill>
                <a:latin typeface="Arial"/>
              </a:rPr>
              <a:t>маленьких детей всегда хорошее </a:t>
            </a:r>
            <a:r>
              <a:rPr lang="ru-RU" sz="2400" dirty="0">
                <a:solidFill>
                  <a:srgbClr val="111111"/>
                </a:solidFill>
                <a:latin typeface="Arial"/>
              </a:rPr>
              <a:t>настроение и чтобы оно оставалось таким же, я дарю вам веселых человечков.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93344"/>
            <a:ext cx="2662115" cy="221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71069"/>
            <a:ext cx="1973575" cy="29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1436138"/>
            <a:ext cx="2822575" cy="29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07288" y="4414844"/>
            <a:ext cx="687917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/>
              </a:rPr>
              <a:t>Скажите, а с каким человеком приятнее общаться с тем, который хмурый, злой или с тем, который улыбается? Правильно. Поэтому давайте улыбнемся друг другу. Итак, вы разгадали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ещё один 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секрет. Как называется этот секрет? Правильно, </a:t>
            </a:r>
            <a:r>
              <a:rPr lang="ru-RU" sz="3200" b="1" dirty="0">
                <a:solidFill>
                  <a:srgbClr val="C00000"/>
                </a:solidFill>
                <a:latin typeface="Times New Roman"/>
              </a:rPr>
              <a:t>улыбка.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499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«Давайте жить дружно!» </vt:lpstr>
      <vt:lpstr>Тема: «Давайте жить дружно» </vt:lpstr>
      <vt:lpstr>           Здравствуйте дети и ваши родители. Сегодня мы с вами поговорим о дружбе. Что же такое дружба? Это что-то такое красивое, тёплое, ласковое, большое, радостное. Это когда ребята все вместе, все играют, это когда мальчики не обижают девочек. Тогда давайте для начала мы с вами поучимся действовать вместе, сообща. Потому, что если мы вместе, нам всё под силу, мы всё сможем. Я предлагаю выполнить задания,  и разгадать что такое дружба. Прошу родителей, помочь детям выполнить задания!</vt:lpstr>
      <vt:lpstr>Презентация PowerPoint</vt:lpstr>
      <vt:lpstr>С первым заданием мы справились. Правильно это ЧЕСТНОСТЬ.</vt:lpstr>
      <vt:lpstr>Прочитайте стишок</vt:lpstr>
      <vt:lpstr>Презентация PowerPoint</vt:lpstr>
      <vt:lpstr>Как вы догадались это слово - МИР</vt:lpstr>
      <vt:lpstr>Презентация PowerPoint</vt:lpstr>
      <vt:lpstr>Посмотрите на картинку, составьте рассказ и дайте ответ. Правильно это забота. Молодцы! Вы еще разгадали  слово.  Это - ЗАБОТА</vt:lpstr>
      <vt:lpstr>Презентация PowerPoint</vt:lpstr>
      <vt:lpstr>Вот такие красивые цветы дружбы  выросли на полянке</vt:lpstr>
      <vt:lpstr>Презентация PowerPoint</vt:lpstr>
      <vt:lpstr>          Задание для родителей.  Побеседуйте с ребёнком о том, зачем человеку нужен друг и каким он должен быть.  Сделайте с ребёнком цветок или дерево дружбы  и поместите у него в комнате   Поделку можете сфотографировать и отправить воспитателю группы, которую посещает ребёнок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36</cp:revision>
  <dcterms:modified xsi:type="dcterms:W3CDTF">2020-11-29T17:35:06Z</dcterms:modified>
</cp:coreProperties>
</file>