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0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75" y="1124744"/>
            <a:ext cx="672093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09" y="2941637"/>
            <a:ext cx="76327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92373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309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58901"/>
            <a:ext cx="770485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Домашнее задание для родителей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ребенку стихотворение, предложив внимательно его послушать и попытаться найти неточности. </a:t>
            </a:r>
            <a:endParaRPr lang="ru-RU" dirty="0" smtClean="0"/>
          </a:p>
          <a:p>
            <a:pPr algn="ctr"/>
            <a:r>
              <a:rPr lang="ru-RU" dirty="0" smtClean="0"/>
              <a:t>Это </a:t>
            </a:r>
            <a:r>
              <a:rPr lang="ru-RU" dirty="0"/>
              <a:t>правда или нет? </a:t>
            </a:r>
            <a:endParaRPr lang="ru-RU" dirty="0" smtClean="0"/>
          </a:p>
          <a:p>
            <a:pPr algn="ctr"/>
            <a:r>
              <a:rPr lang="ru-RU" dirty="0" smtClean="0"/>
              <a:t>Теплая </a:t>
            </a:r>
            <a:r>
              <a:rPr lang="ru-RU" dirty="0"/>
              <a:t>весна сейчас, </a:t>
            </a:r>
            <a:endParaRPr lang="ru-RU" dirty="0" smtClean="0"/>
          </a:p>
          <a:p>
            <a:pPr algn="ctr"/>
            <a:r>
              <a:rPr lang="ru-RU" dirty="0" smtClean="0"/>
              <a:t>Виноград </a:t>
            </a:r>
            <a:r>
              <a:rPr lang="ru-RU" dirty="0"/>
              <a:t>созрел у нас. </a:t>
            </a:r>
            <a:endParaRPr lang="ru-RU" dirty="0" smtClean="0"/>
          </a:p>
          <a:p>
            <a:pPr algn="ctr"/>
            <a:r>
              <a:rPr lang="ru-RU" dirty="0" smtClean="0"/>
              <a:t>Конь </a:t>
            </a:r>
            <a:r>
              <a:rPr lang="ru-RU" dirty="0"/>
              <a:t>рогатый на лугу </a:t>
            </a:r>
            <a:endParaRPr lang="ru-RU" dirty="0" smtClean="0"/>
          </a:p>
          <a:p>
            <a:pPr algn="ctr"/>
            <a:r>
              <a:rPr lang="ru-RU" dirty="0" smtClean="0"/>
              <a:t>Летом </a:t>
            </a:r>
            <a:r>
              <a:rPr lang="ru-RU" dirty="0"/>
              <a:t>прыгает в снегу. </a:t>
            </a:r>
            <a:endParaRPr lang="ru-RU" dirty="0" smtClean="0"/>
          </a:p>
          <a:p>
            <a:pPr algn="ctr"/>
            <a:r>
              <a:rPr lang="ru-RU" dirty="0" smtClean="0"/>
              <a:t>Поздней </a:t>
            </a:r>
            <a:r>
              <a:rPr lang="ru-RU" dirty="0"/>
              <a:t>осенью медведь </a:t>
            </a:r>
            <a:endParaRPr lang="ru-RU" dirty="0" smtClean="0"/>
          </a:p>
          <a:p>
            <a:pPr algn="ctr"/>
            <a:r>
              <a:rPr lang="ru-RU" dirty="0" smtClean="0"/>
              <a:t>Любит </a:t>
            </a:r>
            <a:r>
              <a:rPr lang="ru-RU" dirty="0"/>
              <a:t>в речке посидеть.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/>
              <a:t>зимой среди ветвей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Га-га-га» ― пел соловей. </a:t>
            </a:r>
            <a:endParaRPr lang="ru-RU" dirty="0" smtClean="0"/>
          </a:p>
          <a:p>
            <a:pPr algn="ctr"/>
            <a:r>
              <a:rPr lang="ru-RU" dirty="0" smtClean="0"/>
              <a:t>Быстро </a:t>
            </a:r>
            <a:r>
              <a:rPr lang="ru-RU" dirty="0"/>
              <a:t>дайте мне ответ </a:t>
            </a:r>
            <a:endParaRPr lang="ru-RU" dirty="0" smtClean="0"/>
          </a:p>
          <a:p>
            <a:pPr algn="ctr"/>
            <a:r>
              <a:rPr lang="ru-RU" dirty="0" smtClean="0"/>
              <a:t>― </a:t>
            </a:r>
            <a:r>
              <a:rPr lang="ru-RU" dirty="0"/>
              <a:t>Это правда или нет?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Пер. с болг. А. Александровой)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После прочтения задайте ребенку вопрос: какое у него было строение, когда он слушал это стихотворение? Спросите у ребенка, что означает для него слово «радость»? Когда у него бывает это строение?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Выучите с ребенком стихотворение.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Объясните, что каждое настроение имеет свой цвет. Пусть ребенок подумает и нарисует цвет радости (например, он может </a:t>
            </a:r>
            <a:r>
              <a:rPr lang="ru-RU" dirty="0" smtClean="0"/>
              <a:t>нарисовать </a:t>
            </a:r>
            <a:r>
              <a:rPr lang="ru-RU" dirty="0"/>
              <a:t>воздушный шарик яркого цвета). </a:t>
            </a:r>
          </a:p>
        </p:txBody>
      </p:sp>
      <p:pic>
        <p:nvPicPr>
          <p:cNvPr id="10245" name="Picture 5" descr="C:\Users\1037237\Desktop\kisspng-cartoon-season-clip-art-yang-baby-decoration-vector-5aa5a62de4bb88.5015556315208054219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9075"/>
            <a:ext cx="1821751" cy="28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1037237\Desktop\hello_html_834a9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1997"/>
            <a:ext cx="3528392" cy="30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0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4199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3" y="3717032"/>
            <a:ext cx="7566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94468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2922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1"/>
            <a:ext cx="917064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6980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1117" y="764704"/>
            <a:ext cx="64087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Занятие «Радость»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Цель: </a:t>
            </a:r>
            <a:r>
              <a:rPr lang="ru-RU" dirty="0"/>
              <a:t>расширять представления детей об эмоции «радость»; учить детей понимать свои чувства и чувства других людей; учить передавать свое эмоциональное состояние, используя различные </a:t>
            </a:r>
            <a:r>
              <a:rPr lang="ru-RU" dirty="0" smtClean="0"/>
              <a:t> выразительные </a:t>
            </a:r>
            <a:r>
              <a:rPr lang="ru-RU" dirty="0"/>
              <a:t>средства; формировать положительные чувства эмоции через улыбку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15970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06229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10" y="3022922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2233" y="1340768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 пана Трулялинского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Кто </a:t>
            </a:r>
            <a:r>
              <a:rPr lang="ru-RU" dirty="0"/>
              <a:t>не слышал об артисте </a:t>
            </a:r>
            <a:endParaRPr lang="ru-RU" dirty="0" smtClean="0"/>
          </a:p>
          <a:p>
            <a:r>
              <a:rPr lang="ru-RU" dirty="0" smtClean="0"/>
              <a:t>Трал </a:t>
            </a:r>
            <a:r>
              <a:rPr lang="ru-RU" dirty="0" err="1"/>
              <a:t>ис</a:t>
            </a:r>
            <a:r>
              <a:rPr lang="ru-RU" dirty="0"/>
              <a:t> лаве Трулялинском!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живет он в Припевайске,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переулке Веселинском.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ним и тетка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Трулялетка,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дочурка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Трулялюрка,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сынишка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Трулялишка,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собачка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Трулялячка. </a:t>
            </a:r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/>
              <a:t>у них еще котенок,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прозванью Труляленок,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вдобавок попугай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Развеселый Труляляй</a:t>
            </a:r>
            <a:r>
              <a:rPr lang="ru-RU" dirty="0" smtClean="0"/>
              <a:t>!..</a:t>
            </a:r>
          </a:p>
          <a:p>
            <a:r>
              <a:rPr lang="ru-RU" dirty="0" smtClean="0"/>
              <a:t>                            (Тувим</a:t>
            </a:r>
            <a:r>
              <a:rPr lang="ru-RU" dirty="0"/>
              <a:t>, пер, Б. Заходера)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96" y="237252"/>
            <a:ext cx="59372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21" y="1450102"/>
            <a:ext cx="14573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2" y="3512973"/>
            <a:ext cx="2170441" cy="309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622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9150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Уважаемые родители, задайте ребёнку вопросы.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655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Какое настроение было у вас, когда вы слушали это стихотворение? Посмотрите на эту картинку (демонстрируется изображение веселой девочки). Какое настроение у этой девочки? </a:t>
            </a:r>
            <a:endParaRPr lang="ru-RU" dirty="0" smtClean="0"/>
          </a:p>
          <a:p>
            <a:r>
              <a:rPr lang="ru-RU" dirty="0" smtClean="0"/>
              <a:t>Ребёнок: </a:t>
            </a:r>
            <a:r>
              <a:rPr lang="ru-RU" dirty="0"/>
              <a:t>Радостное. </a:t>
            </a:r>
            <a:endParaRPr lang="ru-RU" dirty="0" smtClean="0"/>
          </a:p>
          <a:p>
            <a:r>
              <a:rPr lang="ru-RU" dirty="0" smtClean="0"/>
              <a:t>Родители: А </a:t>
            </a:r>
            <a:r>
              <a:rPr lang="ru-RU" dirty="0"/>
              <a:t>теперь </a:t>
            </a:r>
            <a:r>
              <a:rPr lang="ru-RU" dirty="0" smtClean="0"/>
              <a:t>попробуй изобразить </a:t>
            </a:r>
            <a:r>
              <a:rPr lang="ru-RU" dirty="0"/>
              <a:t>радость на своем лице. Что для этого нужно сделать?.. (Ответы детей.)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вот как можно нарисовать схему изображения радости (демонстрируется пиктограмма «радость»). </a:t>
            </a:r>
            <a:endParaRPr lang="ru-RU" dirty="0" smtClean="0"/>
          </a:p>
          <a:p>
            <a:r>
              <a:rPr lang="ru-RU" dirty="0" smtClean="0"/>
              <a:t>Послушайте</a:t>
            </a:r>
            <a:r>
              <a:rPr lang="ru-RU" dirty="0"/>
              <a:t>, как отвечали на вопрос «Что такое радость?» ваши ровесники: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Радость ― это когда все радуются. Бывает радость большая, а бывает маленькая. Маленькая ― это когда у одного, а большая ― когда у всех.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Радость ― это когда праздник.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Радость ― когда никто не плачет.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У моей бабушки болит сердце. А когда не болит, мы с ней вместе радуемся.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Радость ― это я! Потому что мама говорит: «Ты моя радость!»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92" y="3212976"/>
            <a:ext cx="1981607" cy="194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96144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что такое «радость» для </a:t>
            </a:r>
            <a:r>
              <a:rPr lang="ru-RU" dirty="0" smtClean="0"/>
              <a:t>вас?</a:t>
            </a:r>
          </a:p>
          <a:p>
            <a:r>
              <a:rPr lang="ru-RU" dirty="0" smtClean="0"/>
              <a:t>Как </a:t>
            </a:r>
            <a:r>
              <a:rPr lang="ru-RU" dirty="0"/>
              <a:t>вы понимаете это слово?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Прочитайте ребёнку что такое радость.</a:t>
            </a:r>
          </a:p>
          <a:p>
            <a:r>
              <a:rPr lang="ru-RU" dirty="0" smtClean="0"/>
              <a:t>Радость </a:t>
            </a:r>
            <a:r>
              <a:rPr lang="ru-RU" dirty="0"/>
              <a:t>― это когда человек радуется и у него хорошее настроение, как будто от какого-то хорошего сюрприза. День рождения ― это радость. Когда что-то получается, что раньше не получалось, ― это тоже радость. А еще радость ― получать и дарить подарки.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27469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Игра-ассоциация «На что похожа радость». </a:t>
            </a:r>
            <a:r>
              <a:rPr lang="ru-RU" dirty="0" smtClean="0"/>
              <a:t>Родитель: Закрой глаза</a:t>
            </a:r>
            <a:r>
              <a:rPr lang="ru-RU" dirty="0"/>
              <a:t>. </a:t>
            </a:r>
            <a:r>
              <a:rPr lang="ru-RU" dirty="0" smtClean="0"/>
              <a:t>Вспомни  какую-нибудь </a:t>
            </a:r>
            <a:r>
              <a:rPr lang="ru-RU" dirty="0"/>
              <a:t>свою радость, какой-то </a:t>
            </a:r>
            <a:r>
              <a:rPr lang="ru-RU" dirty="0" smtClean="0"/>
              <a:t>радостный </a:t>
            </a:r>
            <a:r>
              <a:rPr lang="ru-RU" dirty="0"/>
              <a:t>день. </a:t>
            </a:r>
            <a:r>
              <a:rPr lang="ru-RU" dirty="0" smtClean="0"/>
              <a:t>Представь, </a:t>
            </a:r>
            <a:r>
              <a:rPr lang="ru-RU" dirty="0"/>
              <a:t>на что была похожа эта </a:t>
            </a:r>
            <a:r>
              <a:rPr lang="ru-RU" dirty="0" smtClean="0"/>
              <a:t>твоя </a:t>
            </a:r>
            <a:r>
              <a:rPr lang="ru-RU" dirty="0"/>
              <a:t>радость. На какой цветок? Животное? Музыку? Запах? Звук? (Ответы детей.) </a:t>
            </a:r>
            <a:r>
              <a:rPr lang="ru-RU" dirty="0" smtClean="0"/>
              <a:t>Родитель: Послушай, </a:t>
            </a:r>
            <a:r>
              <a:rPr lang="ru-RU" dirty="0"/>
              <a:t>я расскажу </a:t>
            </a:r>
            <a:r>
              <a:rPr lang="ru-RU" dirty="0" smtClean="0"/>
              <a:t>тебе  </a:t>
            </a:r>
            <a:r>
              <a:rPr lang="ru-RU" dirty="0"/>
              <a:t>историю, а потом мы попробуем ее разыграть.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4389"/>
            <a:ext cx="2359844" cy="17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88" y="2708920"/>
            <a:ext cx="23831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24389"/>
            <a:ext cx="1616658" cy="16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8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318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6247" y="692696"/>
            <a:ext cx="74168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Этюд «Ласка».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Представьте </a:t>
            </a:r>
            <a:r>
              <a:rPr lang="ru-RU" dirty="0"/>
              <a:t>себе мальчика, которому подарили котенка. Мальчик с улыбкой гладит и прижимает к себе пушистого малыша. Котенок прикрывает глаза от удовольствия, мурлычет и выражает расположение к своему хозяину тем, что трется головой о его руки. </a:t>
            </a:r>
            <a:r>
              <a:rPr lang="ru-RU" dirty="0" smtClean="0"/>
              <a:t>(Послушайте</a:t>
            </a:r>
          </a:p>
          <a:p>
            <a:r>
              <a:rPr lang="ru-RU" dirty="0" smtClean="0"/>
              <a:t>музыку </a:t>
            </a:r>
            <a:r>
              <a:rPr lang="ru-RU" dirty="0"/>
              <a:t>А. </a:t>
            </a:r>
            <a:r>
              <a:rPr lang="ru-RU" dirty="0" smtClean="0"/>
              <a:t>Холминова «Ласковый </a:t>
            </a:r>
            <a:r>
              <a:rPr lang="ru-RU" dirty="0"/>
              <a:t>котенок».) </a:t>
            </a:r>
            <a:endParaRPr lang="ru-RU" dirty="0" smtClean="0"/>
          </a:p>
          <a:p>
            <a:r>
              <a:rPr lang="ru-RU" dirty="0" smtClean="0"/>
              <a:t>Давайте </a:t>
            </a:r>
            <a:r>
              <a:rPr lang="ru-RU" dirty="0"/>
              <a:t>представим </a:t>
            </a:r>
            <a:r>
              <a:rPr lang="ru-RU" dirty="0" smtClean="0"/>
              <a:t>себя </a:t>
            </a:r>
            <a:r>
              <a:rPr lang="ru-RU" dirty="0"/>
              <a:t>на месте этого </a:t>
            </a:r>
            <a:endParaRPr lang="ru-RU" dirty="0" smtClean="0"/>
          </a:p>
          <a:p>
            <a:r>
              <a:rPr lang="ru-RU" dirty="0" smtClean="0"/>
              <a:t>мальчика</a:t>
            </a:r>
            <a:r>
              <a:rPr lang="ru-RU" dirty="0"/>
              <a:t>. «Возьмите» в руки </a:t>
            </a:r>
            <a:r>
              <a:rPr lang="ru-RU" dirty="0" smtClean="0"/>
              <a:t>вашего пушистого </a:t>
            </a:r>
          </a:p>
          <a:p>
            <a:r>
              <a:rPr lang="ru-RU" dirty="0" smtClean="0"/>
              <a:t>котенка</a:t>
            </a:r>
            <a:r>
              <a:rPr lang="ru-RU" dirty="0"/>
              <a:t>. Погладьте его. Улыбнитесь ему. </a:t>
            </a:r>
            <a:endParaRPr lang="ru-RU" dirty="0" smtClean="0"/>
          </a:p>
          <a:p>
            <a:r>
              <a:rPr lang="ru-RU" dirty="0" smtClean="0"/>
              <a:t>Подуйте </a:t>
            </a:r>
            <a:r>
              <a:rPr lang="ru-RU" dirty="0"/>
              <a:t>на него теплым воздухом. </a:t>
            </a:r>
            <a:endParaRPr lang="ru-RU" dirty="0" smtClean="0"/>
          </a:p>
          <a:p>
            <a:r>
              <a:rPr lang="ru-RU" dirty="0" smtClean="0"/>
              <a:t>Чувствуете</a:t>
            </a:r>
            <a:r>
              <a:rPr lang="ru-RU" dirty="0"/>
              <a:t>, как котенок отвечает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вашу ласку? (Дети выполняют задание.) 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47" y="4262904"/>
            <a:ext cx="3856128" cy="256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ладких снов - Сон Твой нежно охраняя ,ночь идёт к Тебе большая.Звёзды ласково бормочут_ спи, котенок, доброй ночи...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855" y="2276872"/>
            <a:ext cx="609600" cy="609600"/>
          </a:xfrm>
          <a:prstGeom prst="rect">
            <a:avLst/>
          </a:prstGeom>
        </p:spPr>
      </p:pic>
      <p:pic>
        <p:nvPicPr>
          <p:cNvPr id="7177" name="Picture 9" descr="C:\Users\1037237\Desktop\dewNpx748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324185" cy="22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5419" y="476672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Родитель. Прочитаю тебе еще </a:t>
            </a:r>
            <a:r>
              <a:rPr lang="ru-RU" dirty="0"/>
              <a:t>одну историю. </a:t>
            </a:r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Этюд </a:t>
            </a:r>
            <a:r>
              <a:rPr lang="ru-RU" sz="2400" b="1" dirty="0">
                <a:solidFill>
                  <a:srgbClr val="C00000"/>
                </a:solidFill>
              </a:rPr>
              <a:t>«Первый снег».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Много </a:t>
            </a:r>
            <a:r>
              <a:rPr lang="ru-RU" dirty="0"/>
              <a:t>дней шел мелкий холодный дождь. Дул противный ветер. В саду было уныло и грязно. Мальчика </a:t>
            </a:r>
            <a:r>
              <a:rPr lang="ru-RU" dirty="0" smtClean="0"/>
              <a:t>не </a:t>
            </a:r>
            <a:r>
              <a:rPr lang="ru-RU" dirty="0"/>
              <a:t>выпускали на улицу. Вот и сегодня мальчик проснулся и по что опять не пойдет гулять. Он подошел к окну и замер от радостного изумления. Все вокруг было покрыто белым-белым снегом. </a:t>
            </a:r>
            <a:endParaRPr lang="ru-RU" dirty="0" smtClean="0"/>
          </a:p>
          <a:p>
            <a:r>
              <a:rPr lang="ru-RU" dirty="0" smtClean="0"/>
              <a:t>Утром </a:t>
            </a:r>
            <a:r>
              <a:rPr lang="ru-RU" dirty="0"/>
              <a:t>глянул я чуть свет: </a:t>
            </a:r>
            <a:endParaRPr lang="ru-RU" dirty="0" smtClean="0"/>
          </a:p>
          <a:p>
            <a:r>
              <a:rPr lang="ru-RU" dirty="0" smtClean="0"/>
              <a:t>Двор </a:t>
            </a:r>
            <a:r>
              <a:rPr lang="ru-RU" dirty="0"/>
              <a:t>по-зимнему одет. </a:t>
            </a:r>
            <a:endParaRPr lang="ru-RU" dirty="0" smtClean="0"/>
          </a:p>
          <a:p>
            <a:r>
              <a:rPr lang="ru-RU" dirty="0" smtClean="0"/>
              <a:t>Распахнул </a:t>
            </a:r>
            <a:r>
              <a:rPr lang="ru-RU" dirty="0"/>
              <a:t>я настежь двери,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сад гляжу, глазам не верю. </a:t>
            </a:r>
            <a:endParaRPr lang="ru-RU" dirty="0" smtClean="0"/>
          </a:p>
          <a:p>
            <a:r>
              <a:rPr lang="ru-RU" dirty="0" smtClean="0"/>
              <a:t>Эй</a:t>
            </a:r>
            <a:r>
              <a:rPr lang="ru-RU" dirty="0"/>
              <a:t>! Смотрите, чудеса </a:t>
            </a:r>
            <a:endParaRPr lang="ru-RU" dirty="0" smtClean="0"/>
          </a:p>
          <a:p>
            <a:r>
              <a:rPr lang="ru-RU" dirty="0" smtClean="0"/>
              <a:t>― </a:t>
            </a:r>
            <a:r>
              <a:rPr lang="ru-RU" dirty="0"/>
              <a:t>Опустились небеса! </a:t>
            </a:r>
            <a:endParaRPr lang="ru-RU" dirty="0" smtClean="0"/>
          </a:p>
          <a:p>
            <a:r>
              <a:rPr lang="ru-RU" dirty="0" smtClean="0"/>
              <a:t>Было </a:t>
            </a:r>
            <a:r>
              <a:rPr lang="ru-RU" dirty="0"/>
              <a:t>облако над нами, </a:t>
            </a:r>
            <a:endParaRPr lang="ru-RU" dirty="0" smtClean="0"/>
          </a:p>
          <a:p>
            <a:r>
              <a:rPr lang="ru-RU" dirty="0" smtClean="0"/>
              <a:t>Оказалось </a:t>
            </a:r>
            <a:r>
              <a:rPr lang="ru-RU" dirty="0"/>
              <a:t>под ногами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(А</a:t>
            </a:r>
            <a:r>
              <a:rPr lang="ru-RU" dirty="0"/>
              <a:t>. </a:t>
            </a:r>
            <a:r>
              <a:rPr lang="ru-RU" dirty="0" err="1"/>
              <a:t>Гунули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саду стало чисто, просторно, красиво. Теперь можно идти гулять. Скорее-скорее одеваться! </a:t>
            </a:r>
            <a:r>
              <a:rPr lang="ru-RU" dirty="0">
                <a:solidFill>
                  <a:srgbClr val="C00000"/>
                </a:solidFill>
              </a:rPr>
              <a:t>(Выразительные движения: откинуть назад голову, приподнять брови, улыбнуться.)</a:t>
            </a:r>
            <a:r>
              <a:rPr lang="ru-RU" dirty="0"/>
              <a:t> Давайте теперь попробуем проиграть эту историю. (Дети выполняют задание.) </a:t>
            </a:r>
            <a:r>
              <a:rPr lang="ru-RU" dirty="0" smtClean="0"/>
              <a:t>Родители. Скажите</a:t>
            </a:r>
            <a:r>
              <a:rPr lang="ru-RU" dirty="0"/>
              <a:t>, вы теряли когда-нибудь свои игрушки, варежки, носовые платки? А теряли ли вы когда-нибудь хорошее настроение?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12" y="2355853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129792"/>
            <a:ext cx="67687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Игра « Что может поднять тебе настроение». </a:t>
            </a:r>
            <a:r>
              <a:rPr lang="ru-RU" dirty="0"/>
              <a:t>Скажите, что может поднять ваше настроение? Может быть, веселая шутка, хорошая передача по телевизору, цветы, цирк, книга, рисование, воздушный шарик или, быть может, таблетки, уколы? А теперь пусть каждый нарисует, что помогает ему вернуть хорошее настроение, что может его легко развеселить. Рядом нарисуйте себя с веселым выражением </a:t>
            </a:r>
            <a:r>
              <a:rPr lang="ru-RU" dirty="0" smtClean="0"/>
              <a:t>лица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Собери картинку.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89" y="10732"/>
            <a:ext cx="1933203" cy="193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52854"/>
            <a:ext cx="17748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6" y="5159218"/>
            <a:ext cx="17621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57631"/>
            <a:ext cx="17859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17621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919</Words>
  <Application>Microsoft Office PowerPoint</Application>
  <PresentationFormat>Экран (4:3)</PresentationFormat>
  <Paragraphs>78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родители, задайте ребёнку вопросы.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19</cp:revision>
  <dcterms:created xsi:type="dcterms:W3CDTF">2020-12-10T06:45:04Z</dcterms:created>
  <dcterms:modified xsi:type="dcterms:W3CDTF">2020-12-18T07:08:04Z</dcterms:modified>
</cp:coreProperties>
</file>