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" y="27500"/>
            <a:ext cx="9060833" cy="68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1" y="1916832"/>
            <a:ext cx="694771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6" y="2996952"/>
            <a:ext cx="76327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50" y="5013176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90135"/>
            <a:ext cx="3816424" cy="324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2746"/>
            <a:ext cx="4673079" cy="236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Сопровождение проводится по программе развитие и коррекция эмоционального мира для детей 4-6 лет Пазухиной Н.А.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Добрый день!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Уважаемые родители и дети.</a:t>
            </a:r>
            <a:r>
              <a:rPr lang="ru-RU" sz="4000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89357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Если ребёнок не может справиться с заданием, помогите ему.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41642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/>
            <a:r>
              <a:rPr lang="ru-RU" sz="2800" b="1" dirty="0">
                <a:solidFill>
                  <a:srgbClr val="327038"/>
                </a:solidFill>
                <a:latin typeface="Times New Roman"/>
                <a:ea typeface="Times New Roman"/>
              </a:rPr>
              <a:t>Приветствие. </a:t>
            </a:r>
            <a:r>
              <a:rPr lang="ru-RU" sz="2800" dirty="0">
                <a:solidFill>
                  <a:srgbClr val="327038"/>
                </a:solidFill>
                <a:latin typeface="Times New Roman"/>
                <a:ea typeface="Times New Roman"/>
              </a:rPr>
              <a:t>Подарите друг другу улыбку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939644"/>
            <a:ext cx="1942222" cy="215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45" y="4509120"/>
            <a:ext cx="1293491" cy="144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6046" y="3310533"/>
            <a:ext cx="50926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Задайте ребёнку вопросы: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думаете, что чувствовали девочки, когда смотрели на своего маленького братца? Наверное, выражение лица у них было такое же, как у этой девочки (демонстрируется изображение веселой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девочки.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так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нарисовать настроение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«радость» (демонстрируется пиктограмма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радость». Давайте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попробуем сделать такое же выражение лица.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617"/>
            <a:ext cx="21526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84" y="3656709"/>
            <a:ext cx="2389447" cy="23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5114"/>
            <a:ext cx="415766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8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00" y="457473"/>
            <a:ext cx="2417802" cy="26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40" y="518315"/>
            <a:ext cx="46767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86" y="2995518"/>
            <a:ext cx="3108427" cy="310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57337"/>
            <a:ext cx="3373363" cy="33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6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79" y="398141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191641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3" y="0"/>
            <a:ext cx="54070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1023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08" y="3664591"/>
            <a:ext cx="1066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2" y="3747479"/>
            <a:ext cx="11223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074"/>
            <a:ext cx="482282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13" y="625847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3" y="3235602"/>
            <a:ext cx="2126266" cy="283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88" y="3212976"/>
            <a:ext cx="2488232" cy="24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53" y="116632"/>
            <a:ext cx="467042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29" y="2703387"/>
            <a:ext cx="223678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98" y="3912367"/>
            <a:ext cx="1507508" cy="213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65" y="476672"/>
            <a:ext cx="1573163" cy="15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7"/>
            <a:ext cx="9158273" cy="68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5616624" cy="30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5" y="3233068"/>
            <a:ext cx="2789947" cy="27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3873"/>
            <a:ext cx="290195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14"/>
            <a:ext cx="594360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63391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947118" cy="30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95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10</cp:revision>
  <dcterms:created xsi:type="dcterms:W3CDTF">2020-12-09T07:19:36Z</dcterms:created>
  <dcterms:modified xsi:type="dcterms:W3CDTF">2020-12-18T14:13:24Z</dcterms:modified>
</cp:coreProperties>
</file>