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66"/>
            <a:ext cx="9144000" cy="690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«ВОЛШЕБНОЕ ЯБЛОКО»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занятие для дистанционного обучения для детей 6-7 лет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3176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7850"/>
            <a:ext cx="3183183" cy="21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0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Скажи ответ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Яблоки в саду поспели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отведать их успели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румяных, наливных,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с кислинкой.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их?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75608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08" y="836712"/>
            <a:ext cx="1726893" cy="19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7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Собери картинку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28926"/>
            <a:ext cx="2351087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02" y="3920534"/>
            <a:ext cx="155098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68" y="1700132"/>
            <a:ext cx="164147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10305"/>
            <a:ext cx="16017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34156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8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Спасибо.</a:t>
            </a:r>
            <a:br>
              <a:rPr lang="ru-RU" sz="5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53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72144"/>
            <a:ext cx="3641477" cy="405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6924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10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200" i="1" dirty="0" smtClean="0">
                <a:solidFill>
                  <a:srgbClr val="C00000"/>
                </a:solidFill>
                <a:latin typeface="Times New Roman"/>
                <a:ea typeface="Calibri"/>
              </a:rPr>
              <a:t>Сопровождение </a:t>
            </a:r>
            <a:r>
              <a:rPr lang="ru-RU" sz="2200" i="1" dirty="0">
                <a:solidFill>
                  <a:srgbClr val="C00000"/>
                </a:solidFill>
                <a:latin typeface="Times New Roman"/>
                <a:ea typeface="Calibri"/>
              </a:rPr>
              <a:t>проводится по программе психолого-педагогических занятий для детей 6-7 лет </a:t>
            </a:r>
            <a:r>
              <a:rPr lang="ru-RU" sz="2200" i="1" dirty="0" err="1">
                <a:solidFill>
                  <a:srgbClr val="C00000"/>
                </a:solidFill>
                <a:latin typeface="Times New Roman"/>
                <a:ea typeface="Calibri"/>
              </a:rPr>
              <a:t>Куражевой</a:t>
            </a:r>
            <a:r>
              <a:rPr lang="ru-RU" sz="2200" i="1" dirty="0">
                <a:solidFill>
                  <a:srgbClr val="C00000"/>
                </a:solidFill>
                <a:latin typeface="Times New Roman"/>
                <a:ea typeface="Calibri"/>
              </a:rPr>
              <a:t> Н.Ю.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Добрый 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</a:rPr>
              <a:t>день!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Уважаемые 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</a:rPr>
              <a:t>родители и дети.</a:t>
            </a:r>
            <a: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2450" y="2634867"/>
            <a:ext cx="7344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Если ребёнок не может справиться с заданием, помогите ему.</a:t>
            </a:r>
          </a:p>
          <a:p>
            <a:pPr indent="342900" algn="just">
              <a:spcAft>
                <a:spcPts val="0"/>
              </a:spcAft>
            </a:pPr>
            <a:endParaRPr lang="ru-RU" sz="2800" b="1" dirty="0" smtClean="0">
              <a:solidFill>
                <a:srgbClr val="327038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327038"/>
                </a:solidFill>
                <a:latin typeface="Times New Roman"/>
                <a:ea typeface="Times New Roman"/>
              </a:rPr>
              <a:t>Приветствие</a:t>
            </a:r>
            <a:r>
              <a:rPr lang="ru-RU" sz="2800" b="1" dirty="0">
                <a:solidFill>
                  <a:srgbClr val="327038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smtClean="0">
                <a:solidFill>
                  <a:srgbClr val="327038"/>
                </a:solidFill>
                <a:latin typeface="Times New Roman"/>
                <a:ea typeface="Times New Roman"/>
              </a:rPr>
              <a:t>Подарите друг другу улыбку</a:t>
            </a:r>
            <a:endParaRPr lang="ru-RU" sz="2800" dirty="0">
              <a:solidFill>
                <a:srgbClr val="327038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96576"/>
            <a:ext cx="2376264" cy="264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1974735" cy="219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5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6276" cy="72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77048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Сказка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«Волшебное яблоко (воровство)»</a:t>
            </a:r>
            <a:endParaRPr lang="ru-RU" sz="28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«Лесной школе» на завтрак давали вкусные, сочные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красные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яблоки. Все ребята-зверята яблоки съели, а Волчо­нок положил свое в портфель. «</a:t>
            </a:r>
            <a:r>
              <a:rPr lang="ru-RU" sz="1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Моя мама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очень любит слад­кие фрукты. Угощу свою мамочку»,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подумал Волчонок.</a:t>
            </a:r>
            <a:endParaRPr lang="ru-RU" sz="17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Когда закончились уроки, ученики стали укладывать в</a:t>
            </a:r>
            <a:r>
              <a:rPr lang="ru-RU" sz="1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портфель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книжки и тетрадки. Волчонок, положив книж­ки, решил полюбоваться подарком для мамы. Но где же яблоко? Он стал искать его в портфеле, в парте, около </a:t>
            </a:r>
            <a:r>
              <a:rPr lang="ru-RU" sz="17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парты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... Нигде нет! Со слезами на глазах Волчонок спра­шивал у своих друзей: «Вы не видели мое яблоко?»</a:t>
            </a:r>
            <a:endParaRPr lang="ru-RU" sz="17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— Нет!</a:t>
            </a:r>
            <a:endParaRPr lang="ru-RU" sz="17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— Нет! Нет! Не видели! — отвечали ученики. Волчо­нок заплакал. Это заметил учитель Еж.</a:t>
            </a:r>
            <a:endParaRPr lang="ru-RU" sz="17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—  Что случилось? — спросил он.</a:t>
            </a:r>
            <a:endParaRPr lang="ru-RU" sz="17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— Пропало яблоко, — ответили ребята.</a:t>
            </a:r>
            <a:endParaRPr lang="ru-RU" sz="17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Я его... хотел... маме... подарить... Она очень лю­бит,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всхлипывал Волчонок. Еж понял, в чем дело.</a:t>
            </a:r>
            <a:endParaRPr lang="ru-RU" sz="17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Да, плохо, что кто-то яблоко взял и съел. Но еще хуже, что яблоко-то было не простое, а волшебное. Да, да! Оно ведь было приготовлено для мамы в подарок от чистого сердца. А тот, кто такое яблоко съест, тот ос­лепнет, оглохнет, и у него отвалится хвост.</a:t>
            </a:r>
            <a:endParaRPr lang="ru-RU" sz="17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5589240"/>
            <a:ext cx="1890308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2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195263"/>
            <a:ext cx="95646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Звери с испугом смотрели на то на учителя, то друг на друга.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Что? Что?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спросил Лисенок. — Подойдите по­ближе, я плохо вижу! У меня хвост еще не отвалился? Это я съел яблоко.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Все ребята-зверята поняли, что это сделал Лисенок. Они были рады, что он сознался.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Лисенок плакал. Ему было очень стыдно.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Прости меня, Волчонок/Я очень люблю такие слад­кие фрукты. Не удержался, — сказал Лисенок.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Волчонок простил друга.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 следующий день в «Лесной школе» на завтрак да­вали оранжевые, вкусно пахнущие апельсины. Лисенок очень их любил. Он понюхал свой апельсин, потрогал упру­гую кожицу и протянул Волчонку: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Это для твоей мамы!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ты?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спросил Волчонок.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потерплю,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прошептал Лисенок. Волчонок по­ложил апельсин в портфель для мамы. А свой завтрак раз­делил поровну. Одну половину апельсина взял себе, а вто­рую отдал другу.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Поделитесь  дети 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впечатлениями от услышанного.</a:t>
            </a:r>
            <a:endParaRPr lang="ru-RU" sz="24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667622"/>
            <a:ext cx="784887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Задайте детям вопросы.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чем эта сказка? Чему она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учит? В каких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ситуациях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нашей жизни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нам пригодится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что мы узнали из сказки?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Как конкретно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мы это знание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будем использовать в своей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жизни?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195263"/>
            <a:ext cx="95646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42900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Игра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«Составь картинку»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Для этой игры потребуются разрезанная на несколько частей пиктограмма «Вина», </a:t>
            </a:r>
            <a:b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Дети соберите картинку и догадайтесь, какое чувство на ней изображено. После выполнения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задания показать пиктограмму с изображением чувства вины.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31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7312"/>
            <a:ext cx="1378287" cy="24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7312"/>
            <a:ext cx="1170785" cy="193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25" y="4781746"/>
            <a:ext cx="605646" cy="81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91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195263"/>
            <a:ext cx="95646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67" y="477026"/>
            <a:ext cx="3224202" cy="29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6972" y="3626346"/>
            <a:ext cx="7848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Затем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спросить: 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«Какое чувство испы­тывал Лисенок? Да, это чувство стыда. Как вы думаете, что при этом происходило с его лицом?.. (Глаза прикры­ты, на лице румянец.) С его телом?.. (Голова опущена, плечи сжаты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.)»      </a:t>
            </a:r>
            <a:r>
              <a:rPr lang="ru-RU" sz="3100" i="1" dirty="0" smtClean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Повторите действия.</a:t>
            </a:r>
            <a: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6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195263"/>
            <a:ext cx="95646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8488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Игра «право-лево»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Лисенок собрался в гости к Бельчонку. Когда он по­звонил ему по телефону, тот подробно объяснил, как до него добраться. Однако Лисенок почему-то попал не к Бельчонку, а к Медведю-мороженщику. Вот как объяс­нил дорогу Бельчонок: «Идешь прямо, поворачиваешь направо, доходишь до двух березок, поворачиваешь на­лево, затем идешь прямо до мороженщика с зонтом, за­тем поворачиваешь направо — там и будет мой дом».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Задача детей: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 найти и раскрасить дом Бельчонка;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 показать, где Лисенок сбился с пути;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 объяснить, как Лисенок может добраться от дома Медведя до дома своего друга.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301779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70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195263"/>
            <a:ext cx="95646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76672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Упражнение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«Мячики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800" dirty="0">
                <a:latin typeface="Times New Roman"/>
                <a:ea typeface="Times New Roman"/>
              </a:rPr>
              <a:t>Детям нужно найти такой же мячик, как на образце </a:t>
            </a:r>
            <a:endParaRPr lang="ru-RU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05" y="1951386"/>
            <a:ext cx="6986955" cy="40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4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9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1604" y="79576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Упражнение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«Лисенок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и фигуры»</a:t>
            </a:r>
            <a:endParaRPr lang="ru-RU" sz="32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Детям нужно найти закономерность на рисунке и в соответствии с ней нарисовать пропущенные фигуры 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25291"/>
            <a:ext cx="41044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41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667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«ВОЛШЕБНОЕ ЯБЛОКО»  занятие для дистанционного обучения для детей 6-7 лет</vt:lpstr>
      <vt:lpstr>      Сопровождение проводится по программе психолого-педагогических занятий для детей 6-7 лет Куражевой Н.Ю. Добрый день!  Уважаемые родители и дети. </vt:lpstr>
      <vt:lpstr>Презентация PowerPoint</vt:lpstr>
      <vt:lpstr>Презентация PowerPoint</vt:lpstr>
      <vt:lpstr>       Игра «Составь картинку» Для этой игры потребуются разрезанная на несколько частей пиктограмма «Вина»,  Дети соберите картинку и догадайтесь, какое чувство на ней изображено. После выполнения задания показать пиктограмму с изображением чувства вины.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Скажи ответ Яблоки в саду поспели Мы отведать их успели Пять румяных, наливных, Два с кислинкой.  Сколько их? </vt:lpstr>
      <vt:lpstr>Собери картинку</vt:lpstr>
      <vt:lpstr>  Спасибо.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22</cp:revision>
  <dcterms:created xsi:type="dcterms:W3CDTF">2020-12-01T11:49:45Z</dcterms:created>
  <dcterms:modified xsi:type="dcterms:W3CDTF">2020-12-08T16:21:57Z</dcterms:modified>
</cp:coreProperties>
</file>