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955"/>
            <a:ext cx="9138733" cy="686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«Удивление»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занятие для дистанционного обучения детей </a:t>
            </a:r>
            <a:b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5-6 лет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0532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157192"/>
            <a:ext cx="36401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120" y="1268760"/>
            <a:ext cx="134143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8388"/>
            <a:ext cx="2664296" cy="176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73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76" y="147"/>
            <a:ext cx="9181976" cy="68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1997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768" y="3209791"/>
            <a:ext cx="8964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Прочитайте отрывок </a:t>
            </a:r>
            <a:r>
              <a:rPr lang="ru-RU" dirty="0"/>
              <a:t>из произведения А. Пушкина «Сказка о мертвой царевне и о семи богатырях». </a:t>
            </a:r>
            <a:r>
              <a:rPr lang="ru-RU" dirty="0" smtClean="0"/>
              <a:t>...  Дом </a:t>
            </a:r>
            <a:r>
              <a:rPr lang="ru-RU" dirty="0"/>
              <a:t>царевна обошла, Все порядком убрала, Засветила богу свечку, Затопила жарко печку, На полати взобралась И тихонько улеглась. Час обеда приближался, Топот по двору раздался: Входят семь богатырей, 135 Семь румяных усачей. Старший молвил: «Что за диво! Все так чисто и красиво. Кто-то терем прибирал Да хозяев поджидал...» Как вы думаете, чему удивились семь богатырей?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Предложите ребёнку вспомнить </a:t>
            </a:r>
            <a:r>
              <a:rPr lang="ru-RU" dirty="0"/>
              <a:t>и рассказать об удивительных вещах, которые вам встречались, или об удивительных случаях, которые с вами происходили. (Рассказы детей.)</a:t>
            </a:r>
          </a:p>
        </p:txBody>
      </p:sp>
    </p:spTree>
    <p:extLst>
      <p:ext uri="{BB962C8B-B14F-4D97-AF65-F5344CB8AC3E}">
        <p14:creationId xmlns:p14="http://schemas.microsoft.com/office/powerpoint/2010/main" val="30632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3813"/>
            <a:ext cx="915035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9" y="24943"/>
            <a:ext cx="9114331" cy="688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67687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А теперь попробуйте изобразить на своем лице удивление. Как вы думаете, оно будет длиться долго, или же удивление мгновенно возникает и быстро исчезает? </a:t>
            </a:r>
            <a:endParaRPr lang="ru-RU" sz="2000" dirty="0" smtClean="0"/>
          </a:p>
          <a:p>
            <a:r>
              <a:rPr lang="ru-RU" sz="2000" dirty="0" smtClean="0"/>
              <a:t>Ответ ребёнка. Оно </a:t>
            </a:r>
            <a:r>
              <a:rPr lang="ru-RU" sz="2000" dirty="0"/>
              <a:t>неожиданно возникает и быстро исчезает.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0760" y="2264626"/>
            <a:ext cx="80116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Игра «Море волнуется». </a:t>
            </a:r>
            <a:r>
              <a:rPr lang="ru-RU" sz="2400" dirty="0"/>
              <a:t>А теперь встаньте свободно. </a:t>
            </a:r>
            <a:r>
              <a:rPr lang="ru-RU" sz="2400" dirty="0" smtClean="0"/>
              <a:t>Игра начинается: </a:t>
            </a:r>
            <a:r>
              <a:rPr lang="ru-RU" sz="2400" dirty="0"/>
              <a:t>Море волнуется ― раз, Море волнуется ― два, Море волнуется ― три! Фигура удивления, замри</a:t>
            </a:r>
            <a:r>
              <a:rPr lang="ru-RU" sz="2400" dirty="0" smtClean="0"/>
              <a:t>!</a:t>
            </a:r>
          </a:p>
          <a:p>
            <a:r>
              <a:rPr lang="ru-RU" sz="2400" dirty="0" smtClean="0"/>
              <a:t>Игра повторяется.</a:t>
            </a:r>
            <a:endParaRPr lang="ru-RU" sz="2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89040"/>
            <a:ext cx="4104456" cy="272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496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3813"/>
            <a:ext cx="915035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070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Какую эмоцию вызвала у вас эта картинка?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2800" dirty="0" smtClean="0"/>
              <a:t>Составьте человечка с эмоцией «удивление»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62" y="1760537"/>
            <a:ext cx="385921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21174"/>
            <a:ext cx="12065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43160"/>
            <a:ext cx="10668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00799"/>
            <a:ext cx="10239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818" y="4681382"/>
            <a:ext cx="1122363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469" y="1556792"/>
            <a:ext cx="1483183" cy="110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923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4" y="-36828"/>
            <a:ext cx="9150424" cy="690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Игра-ассоциация «Удивление». </a:t>
            </a:r>
            <a:r>
              <a:rPr lang="ru-RU" sz="2000" dirty="0"/>
              <a:t>Закройте глаза и попробуйте представить себе, на какой звук похоже удивление? На какой цвет? Запах? Цветок? Животное? (Дети выполняют задание.)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708920"/>
            <a:ext cx="8568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Этюд </a:t>
            </a:r>
            <a:r>
              <a:rPr lang="ru-RU" sz="2400" b="1" dirty="0">
                <a:solidFill>
                  <a:srgbClr val="C00000"/>
                </a:solidFill>
              </a:rPr>
              <a:t>«Живая шляпа». </a:t>
            </a:r>
            <a:r>
              <a:rPr lang="ru-RU" dirty="0"/>
              <a:t>Теперь послушайте историю «Живая шляпа». Мальчик Дима гулял во дворе. Вдруг он услышал, как мама зовет его, стоя у открытого окна: </a:t>
            </a:r>
            <a:r>
              <a:rPr lang="ru-RU" dirty="0" smtClean="0"/>
              <a:t>― </a:t>
            </a:r>
            <a:r>
              <a:rPr lang="ru-RU" dirty="0"/>
              <a:t>Дима, пора домой, обед уже на столе. Дима попрощался с приятелями и пошел к дому. На дороге он увидел шляпу и решил ее поднять, но шляпа как будто угадала, что хочет сделать мальчик, и отпрыгнула в сторону. Дима очень удивился. Попробуем разыграть эту историю. </a:t>
            </a:r>
            <a:r>
              <a:rPr lang="ru-RU" dirty="0" smtClean="0"/>
              <a:t>Ребёнок может быть Димой.  Маму роль играет  мама. </a:t>
            </a:r>
          </a:p>
          <a:p>
            <a:r>
              <a:rPr lang="ru-RU" dirty="0" smtClean="0"/>
              <a:t>Как </a:t>
            </a:r>
            <a:r>
              <a:rPr lang="ru-RU" dirty="0"/>
              <a:t>вы думаете, кто мог находиться под шляпой? (Дети разыгрывают сценку</a:t>
            </a:r>
            <a:r>
              <a:rPr lang="ru-RU" dirty="0" smtClean="0"/>
              <a:t>,)</a:t>
            </a:r>
            <a:endParaRPr lang="ru-RU" dirty="0"/>
          </a:p>
        </p:txBody>
      </p:sp>
      <p:pic>
        <p:nvPicPr>
          <p:cNvPr id="6" name="Рисунок 5" descr="Удивлени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33500"/>
            <a:ext cx="2857500" cy="2095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127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2" y="-744"/>
            <a:ext cx="9147512" cy="690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784887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Рисунок «Удивленный человечек». </a:t>
            </a:r>
            <a:r>
              <a:rPr lang="ru-RU" sz="2400" dirty="0"/>
              <a:t>Вспомните, что происходит с вашим лицом, когда вы удивляетесь. </a:t>
            </a:r>
            <a:r>
              <a:rPr lang="ru-RU" sz="2400" dirty="0" smtClean="0"/>
              <a:t>Ребёнок рассказывает. Рот </a:t>
            </a:r>
            <a:r>
              <a:rPr lang="ru-RU" sz="2400" dirty="0"/>
              <a:t>широко открывается и вытягивается сверху вниз. Глаза широко распахиваются. Брови ползут вверх. </a:t>
            </a:r>
            <a:r>
              <a:rPr lang="ru-RU" sz="2400" dirty="0" smtClean="0"/>
              <a:t>Правильно. Запомните </a:t>
            </a:r>
            <a:r>
              <a:rPr lang="ru-RU" sz="2400" dirty="0"/>
              <a:t>это. </a:t>
            </a:r>
            <a:endParaRPr lang="ru-RU" sz="2400" dirty="0" smtClean="0"/>
          </a:p>
          <a:p>
            <a:r>
              <a:rPr lang="ru-RU" sz="2400" dirty="0" smtClean="0"/>
              <a:t>Нарисуйте </a:t>
            </a:r>
            <a:r>
              <a:rPr lang="ru-RU" sz="2400" dirty="0"/>
              <a:t>такое же лицо вашему человечку. Не забудьте нарисовать волосы, туловище, нос, уши, одежду. А пока вы рисуете, придумайте, что это за человечек и чему он удивляется. (Когда работа </a:t>
            </a:r>
            <a:r>
              <a:rPr lang="ru-RU" sz="2400" dirty="0" smtClean="0"/>
              <a:t>закончена, ребёнок рассказывает </a:t>
            </a:r>
            <a:r>
              <a:rPr lang="ru-RU" sz="2400" dirty="0"/>
              <a:t>о своих человечках.)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90" y="3140968"/>
            <a:ext cx="14747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05547"/>
            <a:ext cx="1520825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430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3813"/>
            <a:ext cx="915035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864096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Домашнее задание для родителей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/>
              <a:t>Прочитайте </a:t>
            </a:r>
            <a:r>
              <a:rPr lang="ru-RU" dirty="0"/>
              <a:t>ребенку стихотворение: </a:t>
            </a:r>
            <a:r>
              <a:rPr lang="ru-RU" sz="2000" dirty="0">
                <a:solidFill>
                  <a:srgbClr val="C00000"/>
                </a:solidFill>
              </a:rPr>
              <a:t>И чему тут удивляться? </a:t>
            </a:r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Не </a:t>
            </a:r>
            <a:r>
              <a:rPr lang="ru-RU" dirty="0"/>
              <a:t>хотим мы умываться! </a:t>
            </a:r>
            <a:endParaRPr lang="en-US" dirty="0" smtClean="0"/>
          </a:p>
          <a:p>
            <a:r>
              <a:rPr lang="ru-RU" dirty="0" smtClean="0"/>
              <a:t>Ох </a:t>
            </a:r>
            <a:r>
              <a:rPr lang="ru-RU" dirty="0"/>
              <a:t>и грязные, Безобразные... </a:t>
            </a:r>
            <a:endParaRPr lang="en-US" dirty="0" smtClean="0"/>
          </a:p>
          <a:p>
            <a:r>
              <a:rPr lang="ru-RU" dirty="0" smtClean="0"/>
              <a:t>Захотели </a:t>
            </a:r>
            <a:r>
              <a:rPr lang="ru-RU" dirty="0"/>
              <a:t>― и умылись, </a:t>
            </a:r>
            <a:endParaRPr lang="en-US" dirty="0" smtClean="0"/>
          </a:p>
          <a:p>
            <a:r>
              <a:rPr lang="ru-RU" dirty="0" smtClean="0"/>
              <a:t>И </a:t>
            </a:r>
            <a:r>
              <a:rPr lang="ru-RU" dirty="0"/>
              <a:t>опять все удивились. </a:t>
            </a:r>
            <a:endParaRPr lang="en-US" dirty="0" smtClean="0"/>
          </a:p>
          <a:p>
            <a:r>
              <a:rPr lang="ru-RU" dirty="0" smtClean="0"/>
              <a:t>Глазки </a:t>
            </a:r>
            <a:r>
              <a:rPr lang="ru-RU" dirty="0"/>
              <a:t>― ясные, </a:t>
            </a:r>
            <a:endParaRPr lang="en-US" dirty="0" smtClean="0"/>
          </a:p>
          <a:p>
            <a:r>
              <a:rPr lang="ru-RU" dirty="0" smtClean="0"/>
              <a:t>Щечки </a:t>
            </a:r>
            <a:r>
              <a:rPr lang="ru-RU" dirty="0"/>
              <a:t>красные.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ru-RU" dirty="0" smtClean="0"/>
              <a:t>(«</a:t>
            </a:r>
            <a:r>
              <a:rPr lang="ru-RU" dirty="0"/>
              <a:t>Веселые, грустные» О. Князева, Р. </a:t>
            </a:r>
            <a:r>
              <a:rPr lang="ru-RU" dirty="0" err="1"/>
              <a:t>Стеркина</a:t>
            </a:r>
            <a:r>
              <a:rPr lang="ru-RU" dirty="0"/>
              <a:t>) </a:t>
            </a:r>
            <a:endParaRPr lang="en-US" dirty="0" smtClean="0"/>
          </a:p>
          <a:p>
            <a:r>
              <a:rPr lang="ru-RU" dirty="0" smtClean="0"/>
              <a:t>2</a:t>
            </a:r>
            <a:r>
              <a:rPr lang="ru-RU" dirty="0"/>
              <a:t>. Спросите у ребенка, какие настроения были у окружающих, наблюдавших сперва чумазых, а затем умытых детей? Поговорите с ребенком о том, как по выражению лица или позе человека можно понять, что он удивлен. </a:t>
            </a:r>
            <a:endParaRPr lang="en-US" dirty="0" smtClean="0"/>
          </a:p>
          <a:p>
            <a:r>
              <a:rPr lang="ru-RU" dirty="0" smtClean="0"/>
              <a:t>3</a:t>
            </a:r>
            <a:r>
              <a:rPr lang="ru-RU" dirty="0"/>
              <a:t>. Предложите ребенку изобразить на лице удивление. Если потребуется, подскажите ему (рот открыт и вытянут, похож на букву «О»; брови подняты вверх; глаза широко раскрыты). </a:t>
            </a:r>
            <a:endParaRPr lang="en-US" dirty="0" smtClean="0"/>
          </a:p>
          <a:p>
            <a:r>
              <a:rPr lang="ru-RU" dirty="0" smtClean="0"/>
              <a:t>4</a:t>
            </a:r>
            <a:r>
              <a:rPr lang="ru-RU" dirty="0"/>
              <a:t>. Попросите ребенка рассказать, когда и чему он удивлялся. </a:t>
            </a:r>
            <a:endParaRPr lang="en-US" dirty="0" smtClean="0"/>
          </a:p>
          <a:p>
            <a:r>
              <a:rPr lang="ru-RU" dirty="0" smtClean="0"/>
              <a:t>5</a:t>
            </a:r>
            <a:r>
              <a:rPr lang="ru-RU" dirty="0"/>
              <a:t>. Помогите ребенку нарисовать иллюстрацию к стихотворению.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508" y="1196752"/>
            <a:ext cx="250289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09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3175"/>
            <a:ext cx="913923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60848"/>
            <a:ext cx="4670425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68" y="2996951"/>
            <a:ext cx="2262532" cy="261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48680"/>
            <a:ext cx="21637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6480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583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«Удивление» занятие для дистанционного обучения детей  5-6 лет</vt:lpstr>
      <vt:lpstr>Презентация PowerPoint</vt:lpstr>
      <vt:lpstr>Презентация PowerPoint</vt:lpstr>
      <vt:lpstr>Какую эмоцию вызвала у вас эта картинка? Составьте человечка с эмоцией «удивление»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1037237</cp:lastModifiedBy>
  <cp:revision>9</cp:revision>
  <dcterms:modified xsi:type="dcterms:W3CDTF">2020-12-20T07:35:01Z</dcterms:modified>
</cp:coreProperties>
</file>