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7" y="0"/>
            <a:ext cx="9199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2286000"/>
            <a:ext cx="7488833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«Удивление»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Занятие для дистанционного обучения для 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4-5 лет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724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29200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5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8" y="404664"/>
            <a:ext cx="74199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7" y="15463"/>
            <a:ext cx="9144000" cy="687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5760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Сегодня мы продолжаем изучать настроения. </a:t>
            </a:r>
            <a:endParaRPr lang="ru-RU" sz="2400" dirty="0" smtClean="0"/>
          </a:p>
          <a:p>
            <a:pPr algn="ctr"/>
            <a:r>
              <a:rPr lang="ru-RU" sz="2400" dirty="0" smtClean="0"/>
              <a:t>Послушайте </a:t>
            </a:r>
            <a:r>
              <a:rPr lang="ru-RU" sz="2400" dirty="0"/>
              <a:t>стихотворение. </a:t>
            </a:r>
            <a:endParaRPr lang="ru-RU" sz="2400" dirty="0" smtClean="0"/>
          </a:p>
          <a:p>
            <a:pPr algn="ctr"/>
            <a:r>
              <a:rPr lang="ru-RU" sz="2400" dirty="0" smtClean="0"/>
              <a:t>Купание, </a:t>
            </a:r>
            <a:r>
              <a:rPr lang="ru-RU" sz="2400" dirty="0"/>
              <a:t>Купание! Купание! </a:t>
            </a:r>
            <a:endParaRPr lang="ru-RU" sz="2400" dirty="0" smtClean="0"/>
          </a:p>
          <a:p>
            <a:pPr algn="ctr"/>
            <a:r>
              <a:rPr lang="ru-RU" sz="2400" dirty="0" smtClean="0"/>
              <a:t>Полон </a:t>
            </a:r>
            <a:r>
              <a:rPr lang="ru-RU" sz="2400" dirty="0"/>
              <a:t>дом народу! </a:t>
            </a:r>
            <a:endParaRPr lang="ru-RU" sz="2400" dirty="0" smtClean="0"/>
          </a:p>
          <a:p>
            <a:pPr algn="ctr"/>
            <a:r>
              <a:rPr lang="ru-RU" sz="2400" dirty="0" smtClean="0"/>
              <a:t>Целая </a:t>
            </a:r>
            <a:r>
              <a:rPr lang="ru-RU" sz="2400" dirty="0"/>
              <a:t>компания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кухне греет воду. </a:t>
            </a:r>
            <a:endParaRPr lang="ru-RU" sz="2400" dirty="0" smtClean="0"/>
          </a:p>
          <a:p>
            <a:pPr algn="ctr"/>
            <a:r>
              <a:rPr lang="ru-RU" sz="2400" dirty="0" smtClean="0"/>
              <a:t>А </a:t>
            </a:r>
            <a:r>
              <a:rPr lang="ru-RU" sz="2400" dirty="0"/>
              <a:t>мама в белой юбке, </a:t>
            </a:r>
            <a:endParaRPr lang="ru-RU" sz="2400" dirty="0" smtClean="0"/>
          </a:p>
          <a:p>
            <a:pPr algn="ctr"/>
            <a:r>
              <a:rPr lang="ru-RU" sz="2400" dirty="0" smtClean="0"/>
              <a:t>Как </a:t>
            </a:r>
            <a:r>
              <a:rPr lang="ru-RU" sz="2400" dirty="0"/>
              <a:t>капитан из рубки, </a:t>
            </a:r>
            <a:endParaRPr lang="ru-RU" sz="2400" dirty="0" smtClean="0"/>
          </a:p>
          <a:p>
            <a:pPr algn="ctr"/>
            <a:r>
              <a:rPr lang="ru-RU" sz="2400" dirty="0" smtClean="0"/>
              <a:t>Дает </a:t>
            </a:r>
            <a:r>
              <a:rPr lang="ru-RU" sz="2400" dirty="0"/>
              <a:t>команду бодро: </a:t>
            </a:r>
            <a:endParaRPr lang="ru-RU" sz="2400" dirty="0" smtClean="0"/>
          </a:p>
          <a:p>
            <a:pPr algn="ctr"/>
            <a:r>
              <a:rPr lang="ru-RU" sz="2400" dirty="0" smtClean="0"/>
              <a:t>― </a:t>
            </a:r>
            <a:r>
              <a:rPr lang="ru-RU" sz="2400" dirty="0"/>
              <a:t>Скорей несите ведра, </a:t>
            </a:r>
            <a:endParaRPr lang="ru-RU" sz="2400" dirty="0" smtClean="0"/>
          </a:p>
          <a:p>
            <a:pPr algn="ctr"/>
            <a:r>
              <a:rPr lang="ru-RU" sz="2400" dirty="0" smtClean="0"/>
              <a:t>Мыльницы </a:t>
            </a:r>
            <a:r>
              <a:rPr lang="ru-RU" sz="2400" dirty="0"/>
              <a:t>и губки! </a:t>
            </a:r>
            <a:endParaRPr lang="ru-RU" sz="2400" dirty="0" smtClean="0"/>
          </a:p>
          <a:p>
            <a:pPr algn="ctr"/>
            <a:r>
              <a:rPr lang="ru-RU" sz="2400" dirty="0" smtClean="0"/>
              <a:t>Удивляет </a:t>
            </a:r>
            <a:r>
              <a:rPr lang="ru-RU" sz="2400" dirty="0"/>
              <a:t>братца </a:t>
            </a:r>
            <a:endParaRPr lang="ru-RU" sz="2400" dirty="0" smtClean="0"/>
          </a:p>
          <a:p>
            <a:pPr algn="ctr"/>
            <a:r>
              <a:rPr lang="ru-RU" sz="2400" dirty="0" smtClean="0"/>
              <a:t>Вся </a:t>
            </a:r>
            <a:r>
              <a:rPr lang="ru-RU" sz="2400" dirty="0"/>
              <a:t>эта суматоха: </a:t>
            </a:r>
            <a:endParaRPr lang="ru-RU" sz="2400" dirty="0" smtClean="0"/>
          </a:p>
          <a:p>
            <a:pPr algn="ctr"/>
            <a:r>
              <a:rPr lang="ru-RU" sz="2400" dirty="0" smtClean="0"/>
              <a:t>Зачем </a:t>
            </a:r>
            <a:r>
              <a:rPr lang="ru-RU" sz="2400" dirty="0"/>
              <a:t>ему купаться? </a:t>
            </a:r>
            <a:endParaRPr lang="ru-RU" sz="2400" dirty="0" smtClean="0"/>
          </a:p>
          <a:p>
            <a:pPr algn="ctr"/>
            <a:r>
              <a:rPr lang="ru-RU" sz="2400" dirty="0" smtClean="0"/>
              <a:t>Ему </a:t>
            </a:r>
            <a:r>
              <a:rPr lang="ru-RU" sz="2400" dirty="0"/>
              <a:t>и так неплохо!.. (</a:t>
            </a:r>
            <a:r>
              <a:rPr lang="ru-RU" sz="2400" dirty="0" err="1"/>
              <a:t>А.Барто</a:t>
            </a:r>
            <a:r>
              <a:rPr lang="ru-RU" sz="2400" dirty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792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1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674" y="54868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Упражнение «Зеркало».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Давайте </a:t>
            </a:r>
            <a:r>
              <a:rPr lang="ru-RU" sz="2000" dirty="0"/>
              <a:t>попробуем изобразить настроение удивления на своих лицах. Я по кругу буду передавать зеркало, а вы представите себе, что там отразилось что-то сказочное, и удивитесь. Как вы думаете, чему может удивляться человек? </a:t>
            </a:r>
            <a:endParaRPr lang="ru-RU" sz="2000" dirty="0" smtClean="0"/>
          </a:p>
          <a:p>
            <a:r>
              <a:rPr lang="ru-RU" sz="2000" dirty="0" smtClean="0"/>
              <a:t>Дети</a:t>
            </a:r>
            <a:r>
              <a:rPr lang="ru-RU" sz="2000" dirty="0"/>
              <a:t>. Сюрпризам необыкновенным; фокусам; мороженому, которого он никогда раньше не ел; бабочкам среди зимы; неожиданным подаркам; незнакомым симпатичным животным... Педагог. Я расскажу вам одну историю, а потом мы попробуем ее проиграть.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15221"/>
            <a:ext cx="9699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7524">
            <a:off x="4556849" y="3878072"/>
            <a:ext cx="869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8722">
            <a:off x="6255354" y="3539936"/>
            <a:ext cx="11112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5854"/>
            <a:ext cx="9937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13893"/>
            <a:ext cx="15906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4" y="3655342"/>
            <a:ext cx="1859925" cy="240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98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Этюд «Удивление».</a:t>
            </a:r>
            <a:r>
              <a:rPr lang="ru-RU" dirty="0"/>
              <a:t> </a:t>
            </a:r>
            <a:r>
              <a:rPr lang="ru-RU" sz="2400" dirty="0"/>
              <a:t>Мальчик со своей мамой отправился в цирк. Там выступало много артистов ― людей и животных. Но вдруг он увидел, как фокусник посадил в пустой чемодан кошку и закрыл его, а когда открыл чемодан, кошки там не было..., а из чемодана выпрыгнула собака. Мальчик очень удивился. (Мимика: рот раскрыт, брови и верхние веки приподняты.) </a:t>
            </a:r>
            <a:endParaRPr lang="ru-RU" sz="2400" dirty="0" smtClean="0"/>
          </a:p>
          <a:p>
            <a:r>
              <a:rPr lang="ru-RU" sz="2400" dirty="0" smtClean="0"/>
              <a:t>Давайте </a:t>
            </a:r>
            <a:r>
              <a:rPr lang="ru-RU" sz="2400" dirty="0"/>
              <a:t>распределим роли. Кто будет играть фокусника? мальчика?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9529"/>
            <a:ext cx="2952328" cy="222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4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239" y="476672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Упражнение «Тренируем эмоции».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Давайте </a:t>
            </a:r>
            <a:r>
              <a:rPr lang="ru-RU" dirty="0"/>
              <a:t>проделаем гимнастику для лица. </a:t>
            </a:r>
            <a:endParaRPr lang="ru-RU" dirty="0" smtClean="0"/>
          </a:p>
          <a:p>
            <a:r>
              <a:rPr lang="ru-RU" dirty="0" smtClean="0"/>
              <a:t>Улыбнитесь</a:t>
            </a:r>
            <a:r>
              <a:rPr lang="ru-RU" dirty="0"/>
              <a:t>, как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кот на солнце;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само солнце;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Буратино;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хитрая лиса;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радостный ребенок. </a:t>
            </a:r>
            <a:r>
              <a:rPr lang="ru-RU" dirty="0" smtClean="0"/>
              <a:t>(</a:t>
            </a:r>
          </a:p>
          <a:p>
            <a:r>
              <a:rPr lang="ru-RU" dirty="0" smtClean="0"/>
              <a:t>Отработка </a:t>
            </a:r>
            <a:r>
              <a:rPr lang="ru-RU" dirty="0"/>
              <a:t>эмоции радости.)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теперь удивитесь, как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ребенок, который увидел в цирке фокус;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человек, который обнаружил, что к нему в комнату вошел слон;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ребенок, который встретил волшебника;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ребенок, который увидел чудо. </a:t>
            </a:r>
            <a:r>
              <a:rPr lang="ru-RU" dirty="0" smtClean="0"/>
              <a:t>(</a:t>
            </a:r>
          </a:p>
          <a:p>
            <a:r>
              <a:rPr lang="ru-RU" dirty="0" smtClean="0"/>
              <a:t>Отработка </a:t>
            </a:r>
            <a:r>
              <a:rPr lang="ru-RU" dirty="0"/>
              <a:t>эмоции удивления.)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698812" cy="98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39" y="1345631"/>
            <a:ext cx="853281" cy="114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345631"/>
            <a:ext cx="684089" cy="9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2187" y="2150770"/>
            <a:ext cx="841762" cy="199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7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864" y="659011"/>
            <a:ext cx="77048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Рисунок «Оживи кружочки».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А </a:t>
            </a:r>
            <a:r>
              <a:rPr lang="ru-RU" sz="2800" dirty="0"/>
              <a:t>теперь давайте нарисуем </a:t>
            </a:r>
            <a:r>
              <a:rPr lang="ru-RU" sz="2800" dirty="0" smtClean="0"/>
              <a:t>на картинках  настроение </a:t>
            </a:r>
            <a:r>
              <a:rPr lang="ru-RU" sz="2800" dirty="0"/>
              <a:t>удивления. Вспомните, какое у него должно быть лицо. Нарисуйте его в своих альбомах. </a:t>
            </a:r>
            <a:r>
              <a:rPr lang="ru-RU" sz="2800" dirty="0" smtClean="0"/>
              <a:t>(Ребёнок выполняет задание) </a:t>
            </a:r>
          </a:p>
          <a:p>
            <a:r>
              <a:rPr lang="ru-RU" sz="2800" dirty="0" smtClean="0"/>
              <a:t>О </a:t>
            </a:r>
            <a:r>
              <a:rPr lang="ru-RU" sz="2800" dirty="0"/>
              <a:t>каком настроении вы узнали сегодня? </a:t>
            </a:r>
            <a:endParaRPr lang="ru-RU" sz="2800" dirty="0" smtClean="0"/>
          </a:p>
          <a:p>
            <a:r>
              <a:rPr lang="ru-RU" sz="2800" dirty="0" smtClean="0"/>
              <a:t>Что </a:t>
            </a:r>
            <a:r>
              <a:rPr lang="ru-RU" sz="2800" dirty="0"/>
              <a:t>вам особенно запомнилось и понравилось на занятии? (Ответы </a:t>
            </a:r>
            <a:r>
              <a:rPr lang="ru-RU" sz="2800" dirty="0" smtClean="0"/>
              <a:t>ребёнка)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1839447" cy="217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71788"/>
            <a:ext cx="1653519" cy="17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14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Домашнее задание для родителей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Прочитайте </a:t>
            </a:r>
            <a:r>
              <a:rPr lang="ru-RU" dirty="0"/>
              <a:t>ребенку стихотворение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. </a:t>
            </a:r>
            <a:r>
              <a:rPr lang="ru-RU" dirty="0" err="1"/>
              <a:t>Барто</a:t>
            </a:r>
            <a:r>
              <a:rPr lang="ru-RU" dirty="0"/>
              <a:t> «Погремушка».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большой, сидит Андрюшка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ковре перед крыльцом.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него в руках игрушка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Погремушка с бубенцом. </a:t>
            </a:r>
            <a:endParaRPr lang="ru-RU" dirty="0" smtClean="0"/>
          </a:p>
          <a:p>
            <a:r>
              <a:rPr lang="ru-RU" dirty="0" smtClean="0"/>
              <a:t>Мальчик </a:t>
            </a:r>
            <a:r>
              <a:rPr lang="ru-RU" dirty="0"/>
              <a:t>смотрит ― что за чудо? </a:t>
            </a:r>
            <a:endParaRPr lang="ru-RU" dirty="0" smtClean="0"/>
          </a:p>
          <a:p>
            <a:r>
              <a:rPr lang="ru-RU" dirty="0" smtClean="0"/>
              <a:t>Мальчик </a:t>
            </a:r>
            <a:r>
              <a:rPr lang="ru-RU" dirty="0"/>
              <a:t>очень удивлен,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поймет он: ну </a:t>
            </a:r>
            <a:r>
              <a:rPr lang="ru-RU"/>
              <a:t>откуда </a:t>
            </a:r>
            <a:endParaRPr lang="ru-RU" smtClean="0"/>
          </a:p>
          <a:p>
            <a:r>
              <a:rPr lang="ru-RU" smtClean="0"/>
              <a:t>Раздается </a:t>
            </a:r>
            <a:r>
              <a:rPr lang="ru-RU" dirty="0"/>
              <a:t>этот звон? 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/>
              <a:t>Побеседуйте о прочитанном. Спросите, какое настроение было у мальчика? Почему? Попросите ребенка показать, какое лицо было у мальчика. Спросите у ребенка, когда у него бывает настроение удивления.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Выучите с ребенком стихотворение «Погремушка» А. </a:t>
            </a:r>
            <a:r>
              <a:rPr lang="ru-RU" dirty="0" err="1"/>
              <a:t>Барто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Предложите ребенку нарисовать удивленное яблочко и раскрасить его </a:t>
            </a:r>
          </a:p>
        </p:txBody>
      </p:sp>
    </p:spTree>
    <p:extLst>
      <p:ext uri="{BB962C8B-B14F-4D97-AF65-F5344CB8AC3E}">
        <p14:creationId xmlns:p14="http://schemas.microsoft.com/office/powerpoint/2010/main" val="33017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97152"/>
            <a:ext cx="2066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3900"/>
            <a:ext cx="5255394" cy="372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186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490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«Удивление» Занятие для дистанционного обучения для  4-5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14</cp:revision>
  <dcterms:modified xsi:type="dcterms:W3CDTF">2020-12-27T12:22:59Z</dcterms:modified>
</cp:coreProperties>
</file>