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-165100"/>
            <a:ext cx="9586913" cy="718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476672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9194" y="1988840"/>
            <a:ext cx="73438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«Готовим ребёнка к школе»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консультация для родителей</a:t>
            </a:r>
            <a:br>
              <a:rPr lang="ru-RU" sz="36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будущих первоклассников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29" y="50131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8" y="3140968"/>
            <a:ext cx="7597701" cy="30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1704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57861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49323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8816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855913"/>
            <a:ext cx="7499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26" y="980728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" y="-379"/>
            <a:ext cx="9144000" cy="685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33670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успеха!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1" y="5373216"/>
            <a:ext cx="4633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548680"/>
            <a:ext cx="7128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Уважаемые родители!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ребенка к обучению в школе совпадает с кризисным периодом в развитии дошкольника. Независимо от того, когда ребенок пошел в школу, в 6 или 7 лет, он в какой-то момент своего развития проходит через кризис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данном возрасте поступление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школу всегда связано с изменением привычного образа жизни и требует адаптации к новым условиям социального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существования.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Следует отметить, что адаптация к школе в одинаковой мере зависит от физиологического, социального и психического развития ребенка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Поступление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школу, смена обстановки предъявляют повышенные требования к психике ребенка и требуют активного приспособления к новой общественной организации. Не у всех детей адаптация происходит успешно, что определяется уровнем психологической готовности 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школе. 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воевременная подготовка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готовности к обучению к школе способствует облегчению процесса адаптации.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8"/>
            <a:ext cx="7087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595959"/>
                </a:solidFill>
                <a:latin typeface="trebuchet ms"/>
              </a:rPr>
              <a:t>При интеллектуальной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готовности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возможны разные варианты психологического развития ребенка. К ним относят вербализм, который связан с высоким уровнем речевого развития, хорошо сформированной памятью,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достаточный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уровень развития восприятия и мышления. Как правило, у таких детей процесс овладения речью начинается рано и протекает интенсивно, что проявляется в овладение сложными грамматическими конструкциями, богатым словарным запасом, могут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понимать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фразы и высказывания взрослых людей. В то же время, отдавая предпочтение чисто вербальному общению с взрослыми, такие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дети хорошо включаются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в практическую деятельность, в деловое сотрудничество с родителями и игровую деятельность.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Развитая  речь помогает в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развитии мышления,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умению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работать по образцу, соотносить свои действия с заданным способами,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что позволяет </a:t>
            </a:r>
            <a:r>
              <a:rPr lang="ru-RU" dirty="0">
                <a:solidFill>
                  <a:srgbClr val="595959"/>
                </a:solidFill>
                <a:latin typeface="trebuchet ms"/>
              </a:rPr>
              <a:t>успешно усваивать школьную </a:t>
            </a:r>
            <a:r>
              <a:rPr lang="ru-RU" dirty="0" smtClean="0">
                <a:solidFill>
                  <a:srgbClr val="595959"/>
                </a:solidFill>
                <a:latin typeface="trebuchet ms"/>
              </a:rPr>
              <a:t>программу.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96"/>
            <a:ext cx="9144000" cy="68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Предлагаю Вашему вниманию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уважаемые родители, задания которые помогут в подготовке ребёнка к школе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2" y="3902432"/>
            <a:ext cx="6743882" cy="27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160298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правильно держать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карандаш, выполнять устные инструкции, расшифровывать текст, писать – отличная база для подготовки к первому классу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srgbClr val="212121"/>
                </a:solidFill>
                <a:latin typeface="Roboto"/>
                <a:ea typeface="+mj-ea"/>
                <a:cs typeface="+mj-cs"/>
              </a:rPr>
              <a:t> 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6476"/>
            <a:ext cx="1296144" cy="14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5" y="764704"/>
            <a:ext cx="644067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2567"/>
            <a:ext cx="6581933" cy="24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54" y="1052736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8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2001"/>
            <a:ext cx="53943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412939" cy="275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70481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66965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9" y="692696"/>
            <a:ext cx="61799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8" y="3933056"/>
            <a:ext cx="61751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4293"/>
            <a:ext cx="6443018" cy="27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79" y="836712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4494"/>
            <a:ext cx="5361982" cy="34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74036"/>
            <a:ext cx="12922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8" y="622584"/>
            <a:ext cx="54133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290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  Предлагаю Вашему вниманию уважаемые родители, задания которые помогут в подготовке ребёнка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22</cp:revision>
  <dcterms:modified xsi:type="dcterms:W3CDTF">2020-12-27T15:20:45Z</dcterms:modified>
</cp:coreProperties>
</file>