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2" r:id="rId10"/>
    <p:sldId id="269" r:id="rId11"/>
    <p:sldId id="266" r:id="rId12"/>
    <p:sldId id="268" r:id="rId13"/>
    <p:sldId id="263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9144000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258218"/>
            <a:ext cx="4536504" cy="1143000"/>
          </a:xfrm>
        </p:spPr>
        <p:txBody>
          <a:bodyPr>
            <a:normAutofit fontScale="90000"/>
          </a:bodyPr>
          <a:lstStyle/>
          <a:p>
            <a:r>
              <a:rPr lang="ru-RU" sz="6000" b="1" i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«ГНЕВ»</a:t>
            </a:r>
            <a:r>
              <a:rPr lang="ru-RU" sz="4000" b="1" i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4000" b="1" i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</a:br>
            <a:endParaRPr lang="ru-RU" i="1" dirty="0">
              <a:latin typeface="Georg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68" y="692696"/>
            <a:ext cx="70532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3197653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занятие для дистанционного обучения </a:t>
            </a:r>
            <a:br>
              <a:rPr lang="ru-RU" sz="28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детей 5-6 </a:t>
            </a: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лет</a:t>
            </a:r>
            <a:endParaRPr lang="ru-RU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402" y="5229199"/>
            <a:ext cx="36401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70" y="1509464"/>
            <a:ext cx="1566863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38773"/>
            <a:ext cx="1444369" cy="303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67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Составьте рассказ по картинкам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12043"/>
            <a:ext cx="4320480" cy="574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47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6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476672"/>
            <a:ext cx="669674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Рисунок «Злой человечек».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 smtClean="0"/>
              <a:t>А </a:t>
            </a:r>
            <a:r>
              <a:rPr lang="ru-RU" sz="2400" dirty="0"/>
              <a:t>теперь нарисуйте в своих альбомах человечков со злым, сердитым выражением лица. </a:t>
            </a:r>
            <a:endParaRPr lang="ru-RU" sz="2400" dirty="0" smtClean="0"/>
          </a:p>
          <a:p>
            <a:r>
              <a:rPr lang="ru-RU" sz="2400" dirty="0" smtClean="0"/>
              <a:t>(</a:t>
            </a:r>
            <a:r>
              <a:rPr lang="ru-RU" sz="2400" dirty="0"/>
              <a:t>При необходимости </a:t>
            </a:r>
            <a:r>
              <a:rPr lang="ru-RU" sz="2400" dirty="0" smtClean="0"/>
              <a:t>следует </a:t>
            </a:r>
            <a:r>
              <a:rPr lang="ru-RU" sz="2400" dirty="0"/>
              <a:t>еще раз повторить описание особенностей </a:t>
            </a:r>
            <a:r>
              <a:rPr lang="ru-RU" sz="2400" dirty="0" smtClean="0"/>
              <a:t> мимики</a:t>
            </a:r>
            <a:r>
              <a:rPr lang="ru-RU" sz="2400" dirty="0"/>
              <a:t>.) </a:t>
            </a:r>
            <a:endParaRPr lang="ru-RU" sz="2400" dirty="0" smtClean="0"/>
          </a:p>
          <a:p>
            <a:r>
              <a:rPr lang="ru-RU" sz="2400" dirty="0" smtClean="0"/>
              <a:t>Покажите </a:t>
            </a:r>
            <a:r>
              <a:rPr lang="ru-RU" sz="2400" dirty="0"/>
              <a:t>своих человечков друг другу. </a:t>
            </a:r>
            <a:endParaRPr lang="ru-RU" sz="2400" dirty="0" smtClean="0"/>
          </a:p>
          <a:p>
            <a:r>
              <a:rPr lang="ru-RU" sz="2400" dirty="0" smtClean="0"/>
              <a:t>(Выполнение задания.) 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73016"/>
            <a:ext cx="1652587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78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751518"/>
            <a:ext cx="676875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Упражнение «Уходи, злость, уходи!»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400" dirty="0" smtClean="0"/>
              <a:t>Сегодня </a:t>
            </a:r>
            <a:r>
              <a:rPr lang="ru-RU" sz="2400" dirty="0"/>
              <a:t>мы с вами </a:t>
            </a:r>
            <a:r>
              <a:rPr lang="ru-RU" sz="2400" dirty="0" smtClean="0"/>
              <a:t>всё </a:t>
            </a:r>
            <a:r>
              <a:rPr lang="ru-RU" sz="2400" dirty="0"/>
              <a:t>занятие говорили про злость. А в конце занятия я предлагаю прогнать от нас это настроение. Ложитесь на </a:t>
            </a:r>
            <a:r>
              <a:rPr lang="ru-RU" sz="2400" dirty="0" smtClean="0"/>
              <a:t>ковер. Закройте </a:t>
            </a:r>
            <a:r>
              <a:rPr lang="ru-RU" sz="2400" dirty="0"/>
              <a:t>глаза. Со всей силы крикните: </a:t>
            </a:r>
            <a:endParaRPr lang="ru-RU" sz="2400" dirty="0" smtClean="0"/>
          </a:p>
          <a:p>
            <a:pPr algn="just"/>
            <a:r>
              <a:rPr lang="ru-RU" sz="2400" b="1" dirty="0" smtClean="0"/>
              <a:t>«</a:t>
            </a:r>
            <a:r>
              <a:rPr lang="ru-RU" sz="2400" b="1" dirty="0"/>
              <a:t>Уходи, злость, уходи!» </a:t>
            </a:r>
            <a:endParaRPr lang="ru-RU" sz="2400" b="1" dirty="0" smtClean="0"/>
          </a:p>
          <a:p>
            <a:pPr algn="just"/>
            <a:r>
              <a:rPr lang="ru-RU" sz="2400" dirty="0" smtClean="0"/>
              <a:t>Можете </a:t>
            </a:r>
            <a:r>
              <a:rPr lang="ru-RU" sz="2400" dirty="0"/>
              <a:t>при этом постучать ногами и руками по полу. </a:t>
            </a:r>
            <a:endParaRPr lang="ru-RU" sz="2400" dirty="0" smtClean="0"/>
          </a:p>
          <a:p>
            <a:pPr algn="just"/>
            <a:r>
              <a:rPr lang="ru-RU" sz="2400" dirty="0" smtClean="0"/>
              <a:t>(Выполнение задания.) </a:t>
            </a:r>
            <a:r>
              <a:rPr lang="ru-RU" sz="2400" dirty="0"/>
              <a:t>А теперь </a:t>
            </a:r>
            <a:r>
              <a:rPr lang="ru-RU" sz="2400" dirty="0" smtClean="0"/>
              <a:t>широко </a:t>
            </a:r>
            <a:r>
              <a:rPr lang="ru-RU" sz="2400" dirty="0"/>
              <a:t>раздвинув ноги и </a:t>
            </a:r>
            <a:r>
              <a:rPr lang="ru-RU" sz="2400" dirty="0" smtClean="0"/>
              <a:t>руки спокойно </a:t>
            </a:r>
            <a:r>
              <a:rPr lang="ru-RU" sz="2400" dirty="0"/>
              <a:t>лежите, слушая музыку.</a:t>
            </a:r>
          </a:p>
        </p:txBody>
      </p:sp>
    </p:spTree>
    <p:extLst>
      <p:ext uri="{BB962C8B-B14F-4D97-AF65-F5344CB8AC3E}">
        <p14:creationId xmlns:p14="http://schemas.microsoft.com/office/powerpoint/2010/main" val="388103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92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404664"/>
            <a:ext cx="63367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Домашнее задание для родителей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/>
              <a:t>Прочитайте </a:t>
            </a:r>
            <a:r>
              <a:rPr lang="ru-RU" dirty="0"/>
              <a:t>или расскажите ребенку одну из сказок: «Гуси-лебеди», «Бычок ― черный бочок, белые копытца».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После </a:t>
            </a:r>
            <a:r>
              <a:rPr lang="ru-RU" dirty="0"/>
              <a:t>чтения спросите ребенка, какое настроение было у Бабы-Яги в этих сказках.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Попросите </a:t>
            </a:r>
            <a:r>
              <a:rPr lang="ru-RU" dirty="0"/>
              <a:t>ребенка показать это настроение. (Брови нахмурены. Рот открыт, растянут в стороны, зубы сжаты так, что видны два ряда зубов.)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Спросите </a:t>
            </a:r>
            <a:r>
              <a:rPr lang="ru-RU" dirty="0"/>
              <a:t>ребенка, когда он сердился?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Предложите </a:t>
            </a:r>
            <a:r>
              <a:rPr lang="ru-RU" dirty="0"/>
              <a:t>ребенку нарисовать Бабу-Ягу и передать в рисунке сердитое выражение ее лица.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61048"/>
            <a:ext cx="5184576" cy="275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96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256584" cy="627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823241">
            <a:off x="1483777" y="2484362"/>
            <a:ext cx="3649514" cy="70609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До встречи!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80"/>
            <a:ext cx="9144001" cy="686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/>
            </a:r>
            <a:br>
              <a:rPr lang="ru-RU" sz="2000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9500" y="2321005"/>
            <a:ext cx="730892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C00000"/>
                </a:solidFill>
                <a:latin typeface="Times New Roman"/>
                <a:ea typeface="Calibri"/>
                <a:cs typeface="+mj-cs"/>
              </a:rPr>
              <a:t>Уважаемые родители и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/>
                <a:ea typeface="Calibri"/>
                <a:cs typeface="+mj-cs"/>
              </a:rPr>
              <a:t>дети, </a:t>
            </a:r>
            <a:r>
              <a:rPr lang="ru-RU" sz="4000" b="1" i="1" dirty="0">
                <a:solidFill>
                  <a:srgbClr val="C00000"/>
                </a:solidFill>
                <a:latin typeface="Times New Roman"/>
                <a:ea typeface="Calibri"/>
                <a:cs typeface="+mj-cs"/>
              </a:rPr>
              <a:t>здравствуйте!</a:t>
            </a:r>
            <a:r>
              <a:rPr lang="ru-RU" sz="4000" i="1" dirty="0">
                <a:solidFill>
                  <a:srgbClr val="C00000"/>
                </a:solidFill>
                <a:latin typeface="Times New Roman"/>
                <a:ea typeface="Calibri"/>
                <a:cs typeface="+mj-cs"/>
              </a:rPr>
              <a:t/>
            </a:r>
            <a:br>
              <a:rPr lang="ru-RU" sz="4000" i="1" dirty="0">
                <a:solidFill>
                  <a:srgbClr val="C00000"/>
                </a:solidFill>
                <a:latin typeface="Times New Roman"/>
                <a:ea typeface="Calibri"/>
                <a:cs typeface="+mj-cs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5725" y="3736777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Если ребёнок не может справиться с заданием, помогите ему.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548680"/>
            <a:ext cx="698500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091" y="4221088"/>
            <a:ext cx="4862052" cy="252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59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45" y="332656"/>
            <a:ext cx="6785211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86022"/>
            <a:ext cx="1736775" cy="270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30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17534" y="566678"/>
            <a:ext cx="784887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Прочитайте </a:t>
            </a:r>
            <a:r>
              <a:rPr lang="ru-RU" sz="2400" dirty="0"/>
              <a:t>отрывок из стихотворения «Мойдодыр» </a:t>
            </a:r>
            <a:endParaRPr lang="ru-RU" sz="2400" dirty="0" smtClean="0"/>
          </a:p>
          <a:p>
            <a:r>
              <a:rPr lang="ru-RU" sz="2400" dirty="0" smtClean="0"/>
              <a:t>К</a:t>
            </a:r>
            <a:r>
              <a:rPr lang="ru-RU" sz="2400" dirty="0"/>
              <a:t>. Чуковского. ... </a:t>
            </a:r>
            <a:endParaRPr lang="ru-RU" sz="2400" dirty="0" smtClean="0"/>
          </a:p>
          <a:p>
            <a:pPr algn="ctr"/>
            <a:r>
              <a:rPr lang="ru-RU" dirty="0" smtClean="0"/>
              <a:t>Вдруг </a:t>
            </a:r>
            <a:r>
              <a:rPr lang="ru-RU" dirty="0"/>
              <a:t>из маминой из спальни, </a:t>
            </a:r>
            <a:endParaRPr lang="ru-RU" dirty="0" smtClean="0"/>
          </a:p>
          <a:p>
            <a:pPr algn="ctr"/>
            <a:r>
              <a:rPr lang="ru-RU" dirty="0" smtClean="0"/>
              <a:t>Кривоногий </a:t>
            </a:r>
            <a:r>
              <a:rPr lang="ru-RU" dirty="0"/>
              <a:t>и хромой, </a:t>
            </a:r>
            <a:endParaRPr lang="ru-RU" dirty="0" smtClean="0"/>
          </a:p>
          <a:p>
            <a:pPr algn="ctr"/>
            <a:r>
              <a:rPr lang="ru-RU" dirty="0" smtClean="0"/>
              <a:t>Выбегает </a:t>
            </a:r>
            <a:r>
              <a:rPr lang="ru-RU" dirty="0"/>
              <a:t>умывальник </a:t>
            </a:r>
            <a:endParaRPr lang="ru-RU" dirty="0" smtClean="0"/>
          </a:p>
          <a:p>
            <a:pPr algn="ctr"/>
            <a:r>
              <a:rPr lang="ru-RU" dirty="0" smtClean="0"/>
              <a:t>И </a:t>
            </a:r>
            <a:r>
              <a:rPr lang="ru-RU" dirty="0"/>
              <a:t>качает головой: </a:t>
            </a:r>
            <a:endParaRPr lang="ru-RU" dirty="0" smtClean="0"/>
          </a:p>
          <a:p>
            <a:pPr algn="ctr"/>
            <a:r>
              <a:rPr lang="ru-RU" dirty="0" smtClean="0"/>
              <a:t>«</a:t>
            </a:r>
            <a:r>
              <a:rPr lang="ru-RU" dirty="0"/>
              <a:t>Ах ты, гадкий, ах ты, грязный, </a:t>
            </a:r>
            <a:endParaRPr lang="ru-RU" dirty="0" smtClean="0"/>
          </a:p>
          <a:p>
            <a:pPr algn="ctr"/>
            <a:r>
              <a:rPr lang="ru-RU" dirty="0" smtClean="0"/>
              <a:t>Неумытый </a:t>
            </a:r>
            <a:r>
              <a:rPr lang="ru-RU" dirty="0"/>
              <a:t>поросенок! </a:t>
            </a:r>
            <a:endParaRPr lang="ru-RU" dirty="0" smtClean="0"/>
          </a:p>
          <a:p>
            <a:pPr algn="ctr"/>
            <a:r>
              <a:rPr lang="ru-RU" dirty="0" smtClean="0"/>
              <a:t>Ты </a:t>
            </a:r>
            <a:r>
              <a:rPr lang="ru-RU" dirty="0"/>
              <a:t>чернее трубочиста, </a:t>
            </a:r>
            <a:endParaRPr lang="ru-RU" dirty="0" smtClean="0"/>
          </a:p>
          <a:p>
            <a:pPr algn="ctr"/>
            <a:r>
              <a:rPr lang="ru-RU" dirty="0" smtClean="0"/>
              <a:t>Полюбуйся </a:t>
            </a:r>
            <a:r>
              <a:rPr lang="ru-RU" dirty="0"/>
              <a:t>на себя... </a:t>
            </a:r>
            <a:endParaRPr lang="ru-RU" dirty="0" smtClean="0"/>
          </a:p>
          <a:p>
            <a:endParaRPr lang="ru-RU" dirty="0"/>
          </a:p>
          <a:p>
            <a:r>
              <a:rPr lang="ru-RU" sz="2000" dirty="0" smtClean="0"/>
              <a:t>Какими </a:t>
            </a:r>
            <a:r>
              <a:rPr lang="ru-RU" sz="2000" dirty="0"/>
              <a:t>словами можно описать настроение Мойдодыра? </a:t>
            </a:r>
            <a:endParaRPr lang="ru-RU" sz="2000" dirty="0" smtClean="0"/>
          </a:p>
          <a:p>
            <a:r>
              <a:rPr lang="ru-RU" sz="2000" dirty="0" smtClean="0"/>
              <a:t>Ребёнок. </a:t>
            </a:r>
            <a:r>
              <a:rPr lang="ru-RU" sz="2000" dirty="0"/>
              <a:t>Злое, сердитое. </a:t>
            </a:r>
            <a:endParaRPr lang="ru-RU" sz="2000" dirty="0" smtClean="0"/>
          </a:p>
          <a:p>
            <a:r>
              <a:rPr lang="ru-RU" sz="2000" dirty="0" smtClean="0"/>
              <a:t>Взрослый. Давай рассмотрим </a:t>
            </a:r>
            <a:r>
              <a:rPr lang="ru-RU" sz="2000" dirty="0"/>
              <a:t>пиктограмму «гнев». </a:t>
            </a:r>
            <a:r>
              <a:rPr lang="ru-RU" sz="2000" dirty="0" smtClean="0"/>
              <a:t>Расскажи, что ты видишь? </a:t>
            </a:r>
          </a:p>
          <a:p>
            <a:r>
              <a:rPr lang="ru-RU" sz="2000" dirty="0" smtClean="0"/>
              <a:t>Ребёнок. </a:t>
            </a:r>
            <a:r>
              <a:rPr lang="ru-RU" sz="2000" dirty="0"/>
              <a:t>Брови нахмурены, похожи на перевернутую букву «Г», рот открыт, растянут в стороны, зубы сжаты так, что видны два ряда зубов. </a:t>
            </a:r>
            <a:endParaRPr lang="ru-RU" sz="2000" dirty="0" smtClean="0"/>
          </a:p>
          <a:p>
            <a:r>
              <a:rPr lang="ru-RU" sz="2000" dirty="0" smtClean="0"/>
              <a:t>Взрослый. Вспомни, когда</a:t>
            </a:r>
            <a:r>
              <a:rPr lang="ru-RU" sz="2000" dirty="0"/>
              <a:t>, при каких обстоятельствах у </a:t>
            </a:r>
            <a:r>
              <a:rPr lang="ru-RU" sz="2000" dirty="0" smtClean="0"/>
              <a:t>тебя было </a:t>
            </a:r>
            <a:r>
              <a:rPr lang="ru-RU" sz="2000" dirty="0"/>
              <a:t>такое же настроение. (Рассказы </a:t>
            </a:r>
            <a:r>
              <a:rPr lang="ru-RU" sz="2000" dirty="0" smtClean="0"/>
              <a:t>ребёнка.)</a:t>
            </a:r>
            <a:endParaRPr lang="ru-RU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80728"/>
            <a:ext cx="266859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80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68" y="10375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2920" y="172191"/>
            <a:ext cx="67687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Игра «Ругаемся овощами».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/>
              <a:t>Когда </a:t>
            </a:r>
            <a:r>
              <a:rPr lang="ru-RU" dirty="0"/>
              <a:t>у людей злое настроение, </a:t>
            </a:r>
            <a:r>
              <a:rPr lang="ru-RU" dirty="0" smtClean="0"/>
              <a:t>они </a:t>
            </a:r>
            <a:r>
              <a:rPr lang="ru-RU" dirty="0"/>
              <a:t>могут ссориться, ругаться друг с другом. И я предлагаю вам ругаться, но не плохими словами, а... овощами: «Ты ― огурец», «А ты ― редиска» и т. д. </a:t>
            </a:r>
            <a:endParaRPr lang="ru-RU" dirty="0" smtClean="0"/>
          </a:p>
          <a:p>
            <a:r>
              <a:rPr lang="ru-RU" dirty="0" smtClean="0"/>
              <a:t>(Выполнение задания.)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93671" y="3933056"/>
            <a:ext cx="6907297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Игра «Море волнуется». 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/>
              <a:t>А </a:t>
            </a:r>
            <a:r>
              <a:rPr lang="ru-RU" dirty="0"/>
              <a:t>теперь давайте поиграем. Кто будет водящим? Давайте вспомним, какие эмоции мы уже изучали? </a:t>
            </a:r>
            <a:endParaRPr lang="ru-RU" dirty="0" smtClean="0"/>
          </a:p>
          <a:p>
            <a:r>
              <a:rPr lang="ru-RU" dirty="0" smtClean="0"/>
              <a:t>Дети</a:t>
            </a:r>
            <a:r>
              <a:rPr lang="ru-RU" dirty="0"/>
              <a:t>. Радость, удивление, страх, злость. </a:t>
            </a:r>
            <a:endParaRPr lang="ru-RU" dirty="0" smtClean="0"/>
          </a:p>
          <a:p>
            <a:r>
              <a:rPr lang="ru-RU" dirty="0" smtClean="0"/>
              <a:t>Взрослый. Их </a:t>
            </a:r>
            <a:r>
              <a:rPr lang="ru-RU" dirty="0"/>
              <a:t>и будут загадывать наши ведущие. Лучшая </a:t>
            </a:r>
            <a:r>
              <a:rPr lang="ru-RU" dirty="0" smtClean="0"/>
              <a:t>фигура </a:t>
            </a:r>
            <a:r>
              <a:rPr lang="ru-RU" dirty="0"/>
              <a:t>станет новым ведущим. Итак, море волнуется раз,... два, ...три ― фигура радости, замри! </a:t>
            </a:r>
            <a:endParaRPr lang="ru-RU" dirty="0" smtClean="0"/>
          </a:p>
          <a:p>
            <a:r>
              <a:rPr lang="ru-RU" dirty="0" smtClean="0"/>
              <a:t>(Выполнение задания.)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057" y="1484784"/>
            <a:ext cx="28803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7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53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548680"/>
            <a:ext cx="691276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Игра-ассоциация «Злость». 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dirty="0" smtClean="0"/>
              <a:t>Садитесь </a:t>
            </a:r>
            <a:r>
              <a:rPr lang="ru-RU" sz="2800" dirty="0"/>
              <a:t>поудобнее. Давайте на минутку закроем глаза и представим, на какой цвет, запах, цветок, </a:t>
            </a:r>
            <a:r>
              <a:rPr lang="ru-RU" sz="2800" dirty="0" smtClean="0"/>
              <a:t>животное-похожа </a:t>
            </a:r>
            <a:r>
              <a:rPr lang="ru-RU" sz="2800" dirty="0"/>
              <a:t>злость. Расскажите о ваших ассоциациях. </a:t>
            </a:r>
            <a:endParaRPr lang="ru-RU" sz="2800" dirty="0" smtClean="0"/>
          </a:p>
          <a:p>
            <a:r>
              <a:rPr lang="ru-RU" sz="2800" dirty="0" smtClean="0"/>
              <a:t>(</a:t>
            </a:r>
            <a:r>
              <a:rPr lang="ru-RU" sz="2800" dirty="0"/>
              <a:t>Рассказы детей.)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36850"/>
            <a:ext cx="305175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60545"/>
            <a:ext cx="2448272" cy="308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84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4032514"/>
            <a:ext cx="3515795" cy="263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616194"/>
            <a:ext cx="73448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Среди </a:t>
            </a:r>
            <a:r>
              <a:rPr lang="ru-RU" dirty="0"/>
              <a:t>животных, на которых похожа злость, гнев, можно назвать тигра. Давайте выберем «тигра». За нашим тигром встанут остальные </a:t>
            </a:r>
            <a:r>
              <a:rPr lang="ru-RU" dirty="0" smtClean="0"/>
              <a:t>дети тигрята</a:t>
            </a:r>
            <a:r>
              <a:rPr lang="ru-RU" dirty="0"/>
              <a:t>. Тигрята должны подражать движениям ведущего и не выскакивать вперед, иначе они получат шлепок. Тигр Должен очень медленно выставлять вперед одну ногу с пятки на носок, вытягивать одну когтистую лапу, потом выставлять вторую ногу, вторую лапу, подгибать голову, выгибать спину и медленно, осторожно красться к добыче. Сделав три таких скачка, он группируется, поджимает к груди лапу и голову, приседает, готовясь к решающему прыжку, затем резко прыгает, издавая громкий крик: «Ха!» Тигрята делают все это одновременно с тигром. </a:t>
            </a:r>
            <a:r>
              <a:rPr lang="ru-RU" dirty="0" smtClean="0"/>
              <a:t>(Выполнение задания) </a:t>
            </a:r>
          </a:p>
          <a:p>
            <a:r>
              <a:rPr lang="ru-RU" dirty="0" smtClean="0"/>
              <a:t>Взрослый. Садимся поудобнее</a:t>
            </a:r>
            <a:r>
              <a:rPr lang="ru-RU" dirty="0"/>
              <a:t>, я </a:t>
            </a:r>
            <a:r>
              <a:rPr lang="ru-RU" dirty="0" smtClean="0"/>
              <a:t>расскажу </a:t>
            </a:r>
            <a:r>
              <a:rPr lang="ru-RU" dirty="0"/>
              <a:t>одну историю, а потом мы ее разыграем.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367113" y="4032514"/>
            <a:ext cx="242316" cy="1698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84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188640"/>
            <a:ext cx="54726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Этюд «Гневная гиена».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/>
              <a:t>Представьте </a:t>
            </a:r>
            <a:r>
              <a:rPr lang="ru-RU" dirty="0"/>
              <a:t>себе гиену, которая стоит возле пальмы (специально поставленный стул). В листьях пальмы прячется обезьянка. Гиена ждет, когда обезьянка обессилеет от голода и жажды и спрыгнет на землю. Тогда она ее съест. Гиена приходит в ярость, если </a:t>
            </a:r>
            <a:r>
              <a:rPr lang="ru-RU" dirty="0" smtClean="0"/>
              <a:t>кто ни будь </a:t>
            </a:r>
            <a:r>
              <a:rPr lang="ru-RU" dirty="0"/>
              <a:t>приближается к пальме, желая помочь обезьянке, и все время повторяет: Я страшная Гиена, Я гневная Гиена, От гнева на моих губах </a:t>
            </a:r>
            <a:r>
              <a:rPr lang="ru-RU" dirty="0" smtClean="0"/>
              <a:t>всегда </a:t>
            </a:r>
            <a:r>
              <a:rPr lang="ru-RU" dirty="0"/>
              <a:t>вскипает пена. </a:t>
            </a:r>
            <a:r>
              <a:rPr lang="ru-RU" dirty="0" smtClean="0"/>
              <a:t>Итак</a:t>
            </a:r>
            <a:r>
              <a:rPr lang="ru-RU" dirty="0"/>
              <a:t>, сколько человек нам понадобится, чтобы разыграть эту историю? </a:t>
            </a:r>
            <a:endParaRPr lang="ru-RU" dirty="0" smtClean="0"/>
          </a:p>
          <a:p>
            <a:r>
              <a:rPr lang="ru-RU" dirty="0" smtClean="0"/>
              <a:t>Взрослый. Выберем </a:t>
            </a:r>
            <a:r>
              <a:rPr lang="ru-RU" dirty="0"/>
              <a:t>гиену, обезьянку, остальные будут помощниками, выручающими бедную обезьянку. Подумайте, как надо изображать злобную гиену? (Выразительные движения: усиленная жестикуляция. Мимика: сдвинутые брови, сморщенный нос, оттопыренные губы.) А как изобразить испуганную обезьянку? (Раскрытые широко глаза и рот, растянутый в стороны.)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125" y="4510473"/>
            <a:ext cx="2395107" cy="232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021330"/>
            <a:ext cx="1697484" cy="184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19" y="5503714"/>
            <a:ext cx="900113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54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6221"/>
            <a:ext cx="7820744" cy="586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84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812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«ГНЕВ»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Составьте рассказ по картинкам</vt:lpstr>
      <vt:lpstr>Презентация PowerPoint</vt:lpstr>
      <vt:lpstr>Презентация PowerPoint</vt:lpstr>
      <vt:lpstr>Презентация PowerPoint</vt:lpstr>
      <vt:lpstr>До встречи!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1037237</cp:lastModifiedBy>
  <cp:revision>24</cp:revision>
  <dcterms:created xsi:type="dcterms:W3CDTF">2021-01-07T12:35:45Z</dcterms:created>
  <dcterms:modified xsi:type="dcterms:W3CDTF">2021-01-08T16:33:36Z</dcterms:modified>
</cp:coreProperties>
</file>