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9" r:id="rId5"/>
    <p:sldId id="261" r:id="rId6"/>
    <p:sldId id="260" r:id="rId7"/>
    <p:sldId id="262" r:id="rId8"/>
    <p:sldId id="267" r:id="rId9"/>
    <p:sldId id="258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gif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2"/>
            <a:ext cx="9144000" cy="361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4" y="1052736"/>
            <a:ext cx="70532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1" y="2120950"/>
            <a:ext cx="6838205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3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«Списывание»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44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8313" y="3209901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занятие для дистанционного обучения для детей 6-7 лет</a:t>
            </a:r>
            <a:endParaRPr lang="ru-RU" sz="3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33276"/>
            <a:ext cx="36401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84" y="4302125"/>
            <a:ext cx="2161594" cy="200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05" y="4509120"/>
            <a:ext cx="173108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49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86"/>
            <a:ext cx="91440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11410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Упражнение «Найди силуэт бабочки»</a:t>
            </a:r>
            <a:endParaRPr lang="ru-RU" dirty="0">
              <a:latin typeface="Times New Roman"/>
              <a:ea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Ребенку предлагается найти силуэт бабочки 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95927"/>
            <a:ext cx="8153567" cy="412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5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" y="0"/>
            <a:ext cx="91440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7920881" cy="535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9632" y="1700808"/>
            <a:ext cx="1915616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5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616624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МОЛОДЦЫ!</a:t>
            </a:r>
            <a:endParaRPr lang="ru-RU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484784"/>
            <a:ext cx="8626475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14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8" y="-26345"/>
            <a:ext cx="9144000" cy="361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5556" y="980728"/>
            <a:ext cx="799288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i="1" dirty="0">
                <a:solidFill>
                  <a:srgbClr val="C00000"/>
                </a:solidFill>
                <a:latin typeface="Times New Roman"/>
                <a:ea typeface="Calibri"/>
                <a:cs typeface="+mj-cs"/>
              </a:rPr>
              <a:t>Сопровождение проводится по программе психолого-педагогических занятий для детей 6-7 лет Куражевой Н.Ю.</a:t>
            </a:r>
            <a:r>
              <a:rPr lang="ru-RU" sz="22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2200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45" y="2085100"/>
            <a:ext cx="6565900" cy="1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33" y="3708712"/>
            <a:ext cx="661511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5556" y="4221088"/>
            <a:ext cx="824491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Приветствие. Игра «Колокольчик»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Поздоровайтесь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друг с другом с помощью колокольчика.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Позвоните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около ушка,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 пропойте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имя и приветствие: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(«Катя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, доброе утро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!») Теперь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Катя берет колокольчик и идет к тому, с кем она будет здороваться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.... </a:t>
            </a:r>
          </a:p>
          <a:p>
            <a:pPr indent="342900" algn="just">
              <a:spcAft>
                <a:spcPts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Молодцы!</a:t>
            </a:r>
            <a:endParaRPr lang="ru-RU" sz="2400" b="1" i="1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635" y="2636912"/>
            <a:ext cx="2267753" cy="194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2791">
            <a:off x="6516216" y="5166615"/>
            <a:ext cx="1386729" cy="152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9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944"/>
            <a:ext cx="9144000" cy="230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612" y="4941168"/>
            <a:ext cx="2064436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8104" y="3933056"/>
            <a:ext cx="2232248" cy="23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1032" y="895653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/>
              </a:rPr>
              <a:t>Сказка «Списывание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</a:rPr>
              <a:t>»</a:t>
            </a:r>
            <a:endParaRPr lang="ru-RU" sz="2800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798" y="1418873"/>
            <a:ext cx="87849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Медвежонок пришел в школу в хорошем настроении, готовый к новым испытаниям.</a:t>
            </a: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На уроке учитель дал всем задание придумать рассказ о своих лесных приключениях. Ученики взялись за дело. Медвежонок вспомнил о том, как он познакомился с дики­ми пчелами, и решил описать это в своем рассказе. Лисе­нок описывал лесное озеро с чудесными цветами и свои ощущения от купания в нем. Волчонок вспоминал, как он собирал ягоды для компота, а по дороге все сам скушал. Белочка — свой первый поход за грибами, как она набрала одних мухоморов. А Зайчонок не смог ничего вспомнить и придумать, хотя старался изо всех сил. Все ученики уже заканчивали свою работу, только у Зайчонка была чистая тетрадка.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Я тоже хочу получить хорошую оценку за рассказ, но сегодня совсем не думается. Можно, Медвежонок, я спишу твой рассказ, будто бы мы вместе за медом ходили,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обратился Зайчонок к своему соседу.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— Ладно, списывай,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разрешил Медвежонок. — А на другом уроке я у тебя списывать буду.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Договорились!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обрадовался Зайчонок и быстро переписал всю историю медвежонка в свою тетрадочку,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Прошу всех сдать тетради,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попросил учитель. Ученики стали передавать тетрадочки дежурным.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267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34160"/>
            <a:ext cx="182880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656262"/>
            <a:ext cx="19685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980728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Отдохните на перемене, а я проверю ваши сочине­ния,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предложил Еж.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Ребята веселой толпой выходили из класса, расска­зывая друг другу свои истории.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Когда прозвенел звонок на урок, ученики с нетерпени­ем ждали результатов.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Ваши сочинения показали мне, что вы многому на­учились. Каждый из вас понятно и грамотно выражал свои мысли, ошибок почти нет. Поэтому оценки у всех хоро­шие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четверки и пятерки. Молодцы, ребята!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с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гордос­тью произнес учитель.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Ребята, радостные, рассматривали свои тетрадоч­ки, изучали оценки.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А у нас с Медвежонком странная какая-то отмет­ка поставлена, и что она означает, мы не знаем,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обра­тился Зайчонок к Ежу.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— Да какая-то дробь получается: четыре вторых или четыре разделить на два. Что это? По двойке нам с Зай­цем? Да? — удивлялся Медвежонок.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Не совсем,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ответил учитель.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Вам за одну ра­боту поставлена одна отметка, а так как она в двух тет­радях одинаковая, то, значит, четверка на двоих.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Но так ведь не бывает? Нет таких ошметок/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возмутился Зайчонок.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Конечно, как нет одинаковых сочинений. Далее если бы вы вместе ходили за медом, то одно событие описывали бы по-разному, мысли и чувства отличались бы в ваших историях,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объяснял Еж.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848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92" y="15133"/>
            <a:ext cx="91440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30699"/>
            <a:ext cx="4221908" cy="352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0336" y="1165057"/>
            <a:ext cx="84969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А что же нам теперь делать?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спрашивали рас­строенные Зайчонок и Медвежонок.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Кто-то из вас постарался, а кто-то пользовался трудом друга. Поэтому я предлагаю лодырю потрудиться</a:t>
            </a:r>
            <a:r>
              <a:rPr lang="ru-RU" sz="1200" dirty="0">
                <a:latin typeface="Times New Roman"/>
                <a:ea typeface="Times New Roman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по-настоящему, чтобы получить заслуженную оцен­ку,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спокойно предложил учитель.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Яне лодырь,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обиделся Зайчонок.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Просто мне се­годня трудно думается, вот я и попросил Медвежонка помочь.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Разве это помощь?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возмутились ученики.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Это медвежья услуга!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воскликнула Белочка.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Тебе, Зайчонок, от такой услуги будет вред один, ведь ты так и не научишься сочинения писать.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А мне Медвежонка жалко,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тихо произнес Лисенок.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Он старался, сочинял, а ему попало.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Не надо было Зайчонку такую услугу оказывать!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крикнул Волчонок.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Давайте сейчас перестанем спорить и дадим возможность виновникам самим исправить положение вещей,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предложил учитель.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Если Зайчонок принесет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завтра новое сочинение, то Медвежонок получит свою законную четверку.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46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Рабочий СТОЛ\АНИМАЦИИ\Анимашки Колобки\81917362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3717032"/>
            <a:ext cx="2232249" cy="282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227965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1" y="1166069"/>
            <a:ext cx="8568952" cy="4648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Я все понял,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согласился Зайчонок.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И я понял...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произнес Медвежонок.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Я думаю, многие из вас сегодня поняли, что списывание приносит больше вреда, чем пользы!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подвел итог</a:t>
            </a:r>
            <a:r>
              <a:rPr lang="ru-RU" sz="1200" dirty="0">
                <a:latin typeface="Times New Roman"/>
                <a:ea typeface="Times New Roman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Мишель.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Да, вот, оказывается, какая бывает медвежья услуга...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прошептал Волчонок.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Ну что же теперь, так и будете меня ругать?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спро­сил обиженный Медвежонок.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Я ведь как лучше хотел!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Медвежонок, мы очень любим тебя! Ты действи­тельно умеешь помогать!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успокоила Белочка.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Но не­удачную помощь мы будем называть «медвежьей услугой», ладно, без обид?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Ладно...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проворчал Медвежонок, почесывая ла­пой свой затылок.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После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того как дети прослушали сказку,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попросите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их поделиться впечатлениями от услышанного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Задайте ребёнку вопросы: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чем эта сказка? Чему она</a:t>
            </a:r>
            <a:r>
              <a:rPr lang="ru-RU" dirty="0">
                <a:latin typeface="Times New Roman"/>
                <a:ea typeface="Times New Roman"/>
              </a:rPr>
              <a:t> 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учит?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Какие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чувства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вызывает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сказка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? 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41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5" y="476672"/>
            <a:ext cx="7056784" cy="586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1037237\Desktop\MOI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403" y="3626870"/>
            <a:ext cx="1886597" cy="235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12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" y="25330"/>
            <a:ext cx="91440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92143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kern="0" dirty="0">
                <a:solidFill>
                  <a:srgbClr val="006666"/>
                </a:solidFill>
                <a:latin typeface="Arial"/>
                <a:cs typeface="Arial"/>
              </a:rPr>
              <a:t>Упражнения для пальцев </a:t>
            </a:r>
            <a:r>
              <a:rPr lang="ru-RU" sz="3200" b="1" kern="0" dirty="0" smtClean="0">
                <a:solidFill>
                  <a:srgbClr val="006666"/>
                </a:solidFill>
                <a:latin typeface="Arial"/>
                <a:cs typeface="Arial"/>
              </a:rPr>
              <a:t>рук</a:t>
            </a:r>
            <a:br>
              <a:rPr lang="ru-RU" sz="3200" b="1" kern="0" dirty="0" smtClean="0">
                <a:solidFill>
                  <a:srgbClr val="006666"/>
                </a:solidFill>
                <a:latin typeface="Arial"/>
                <a:cs typeface="Arial"/>
              </a:rPr>
            </a:br>
            <a:r>
              <a:rPr lang="ru-RU" sz="2800" kern="0" dirty="0" smtClean="0">
                <a:solidFill>
                  <a:srgbClr val="006666"/>
                </a:solidFill>
                <a:latin typeface="Arial"/>
                <a:cs typeface="Arial"/>
              </a:rPr>
              <a:t>Повторить несколько раз</a:t>
            </a:r>
            <a:endParaRPr lang="ru-RU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204864"/>
            <a:ext cx="1728192" cy="285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459" y="2614901"/>
            <a:ext cx="2088232" cy="239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2997" y="3717656"/>
            <a:ext cx="1796429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64691" y="4148413"/>
            <a:ext cx="1869703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00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613"/>
            <a:ext cx="91440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6488" y="897202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Упражнение «Продолжи ряд»</a:t>
            </a:r>
            <a:endParaRPr lang="ru-RU" dirty="0">
              <a:latin typeface="Times New Roman"/>
              <a:ea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Детям нужно продолжить ряды, обращая внимание на последовательность изображений</a:t>
            </a:r>
            <a:endParaRPr lang="ru-RU" dirty="0"/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93305"/>
            <a:ext cx="7776864" cy="147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90" y="5224682"/>
            <a:ext cx="5354637" cy="120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78" y="1916832"/>
            <a:ext cx="6436902" cy="276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037237\Desktop\MOI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88695"/>
            <a:ext cx="1763688" cy="220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609" y="1675043"/>
            <a:ext cx="1596391" cy="149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3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894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 для пальцев рук Повторить несколько раз</vt:lpstr>
      <vt:lpstr>Презентация PowerPoint</vt:lpstr>
      <vt:lpstr>Презентация PowerPoint</vt:lpstr>
      <vt:lpstr>Презентация PowerPoint</vt:lpstr>
      <vt:lpstr>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1037237</cp:lastModifiedBy>
  <cp:revision>19</cp:revision>
  <dcterms:created xsi:type="dcterms:W3CDTF">2021-01-02T11:36:57Z</dcterms:created>
  <dcterms:modified xsi:type="dcterms:W3CDTF">2021-01-11T01:54:13Z</dcterms:modified>
</cp:coreProperties>
</file>