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42B17-A8BA-4560-81C4-3632B095384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AC972-A7A4-4A5A-8E50-FD9E80C3F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9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AC972-A7A4-4A5A-8E50-FD9E80C3FC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4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AC972-A7A4-4A5A-8E50-FD9E80C3FC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5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AC972-A7A4-4A5A-8E50-FD9E80C3FC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59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AC972-A7A4-4A5A-8E50-FD9E80C3FC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6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artinkinaden.ru/uploads/posts/2020-07/thumbs/1593795298_78-p-krasivie-foni-s-ramkami-8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2" y="26775"/>
            <a:ext cx="9137104" cy="68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«ГОРЕ»</a:t>
            </a:r>
            <a:b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занятие для дистанционного обучения </a:t>
            </a:r>
            <a:br>
              <a:rPr lang="ru-RU" sz="3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31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ru-RU" sz="3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58" y="764704"/>
            <a:ext cx="70532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13176"/>
            <a:ext cx="36401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5426" y="3140967"/>
            <a:ext cx="1847303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5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75"/>
            <a:ext cx="9139237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705178"/>
            <a:ext cx="74888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Рисунок «Оживите кружочки».</a:t>
            </a:r>
          </a:p>
          <a:p>
            <a:pPr lvl="0"/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Давай </a:t>
            </a:r>
            <a:r>
              <a:rPr lang="ru-RU" sz="2400" dirty="0">
                <a:solidFill>
                  <a:prstClr val="black"/>
                </a:solidFill>
              </a:rPr>
              <a:t>нарисуем этого грустного мальчика.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Сначала нарисуй </a:t>
            </a:r>
            <a:r>
              <a:rPr lang="ru-RU" sz="2400" dirty="0">
                <a:solidFill>
                  <a:prstClr val="black"/>
                </a:solidFill>
              </a:rPr>
              <a:t>кружочек.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Сейчас </a:t>
            </a:r>
            <a:r>
              <a:rPr lang="ru-RU" sz="2400" dirty="0">
                <a:solidFill>
                  <a:prstClr val="black"/>
                </a:solidFill>
              </a:rPr>
              <a:t>мы его оживим.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Нарисуйте </a:t>
            </a:r>
            <a:r>
              <a:rPr lang="ru-RU" sz="2400" dirty="0">
                <a:solidFill>
                  <a:prstClr val="black"/>
                </a:solidFill>
              </a:rPr>
              <a:t>глаза.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Над </a:t>
            </a:r>
            <a:r>
              <a:rPr lang="ru-RU" sz="2400" dirty="0">
                <a:solidFill>
                  <a:prstClr val="black"/>
                </a:solidFill>
              </a:rPr>
              <a:t>ними брови уголком, сбоку.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Рот </a:t>
            </a:r>
            <a:r>
              <a:rPr lang="ru-RU" sz="2400" dirty="0">
                <a:solidFill>
                  <a:prstClr val="black"/>
                </a:solidFill>
              </a:rPr>
              <a:t>нарисуем уголочками вниз.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Нарисуйте </a:t>
            </a:r>
            <a:r>
              <a:rPr lang="ru-RU" sz="2400" dirty="0">
                <a:solidFill>
                  <a:prstClr val="black"/>
                </a:solidFill>
              </a:rPr>
              <a:t>нос, уши, волосы.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Покажи своего мальчика родителям.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(Ребёнок  выполняет </a:t>
            </a:r>
            <a:r>
              <a:rPr lang="ru-RU" sz="2400" dirty="0">
                <a:solidFill>
                  <a:prstClr val="black"/>
                </a:solidFill>
              </a:rPr>
              <a:t>задание.)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19" y="3234783"/>
            <a:ext cx="2060149" cy="358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5076056" y="1628800"/>
            <a:ext cx="1600200" cy="16383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83968" y="1844824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73727"/>
            <a:ext cx="1439924" cy="139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Рабочий СТОЛ\Ноябрь, Декабрь 2020\картинки для презентации\Всё для презентации\kisspng-vector-graphics-royalty-free-illustration-cartoon-5c3c3d11172728.40338113154745166509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4450"/>
            <a:ext cx="1623304" cy="230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13940"/>
            <a:ext cx="1368152" cy="205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2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75"/>
            <a:ext cx="9139237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692696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Послушай </a:t>
            </a:r>
            <a:r>
              <a:rPr lang="ru-RU" sz="2800" dirty="0"/>
              <a:t>стихотворение. </a:t>
            </a:r>
            <a:endParaRPr lang="ru-RU" sz="2800" dirty="0" smtClean="0"/>
          </a:p>
          <a:p>
            <a:r>
              <a:rPr lang="ru-RU" sz="2800" b="1" dirty="0" smtClean="0"/>
              <a:t>«Слезы» </a:t>
            </a:r>
          </a:p>
          <a:p>
            <a:r>
              <a:rPr lang="ru-RU" sz="2800" dirty="0" smtClean="0"/>
              <a:t>Пусть </a:t>
            </a:r>
            <a:r>
              <a:rPr lang="ru-RU" sz="2800" dirty="0"/>
              <a:t>плачет, если хочет, кто-то. </a:t>
            </a:r>
            <a:endParaRPr lang="ru-RU" sz="2800" dirty="0" smtClean="0"/>
          </a:p>
          <a:p>
            <a:r>
              <a:rPr lang="ru-RU" sz="2800" dirty="0" smtClean="0"/>
              <a:t>А </a:t>
            </a:r>
            <a:r>
              <a:rPr lang="ru-RU" sz="2800" dirty="0"/>
              <a:t>я не плачу. Неохота. </a:t>
            </a:r>
            <a:endParaRPr lang="ru-RU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мне за плачущих обидно: </a:t>
            </a:r>
            <a:endParaRPr lang="ru-RU" sz="2800" dirty="0" smtClean="0"/>
          </a:p>
          <a:p>
            <a:r>
              <a:rPr lang="ru-RU" sz="2800" dirty="0" smtClean="0"/>
              <a:t>Сквозь </a:t>
            </a:r>
            <a:r>
              <a:rPr lang="ru-RU" sz="2800" dirty="0"/>
              <a:t>слезы солнышка не видно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                                                           </a:t>
            </a:r>
            <a:r>
              <a:rPr lang="ru-RU" sz="2800" dirty="0"/>
              <a:t>(</a:t>
            </a:r>
            <a:r>
              <a:rPr lang="ru-RU" sz="2800" dirty="0" err="1"/>
              <a:t>Ф.Грубин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Давай </a:t>
            </a:r>
            <a:r>
              <a:rPr lang="ru-RU" sz="2800" dirty="0"/>
              <a:t>возьмемся за руки и, чтобы с нами не осталось грустное настроение, </a:t>
            </a:r>
            <a:r>
              <a:rPr lang="ru-RU" sz="2800" dirty="0" smtClean="0"/>
              <a:t>улыбнёмся </a:t>
            </a:r>
            <a:r>
              <a:rPr lang="ru-RU" sz="2800" dirty="0"/>
              <a:t>друг другу самой доброй улыбкой. </a:t>
            </a:r>
          </a:p>
        </p:txBody>
      </p:sp>
      <p:pic>
        <p:nvPicPr>
          <p:cNvPr id="7170" name="Picture 2" descr="C:\Рабочий СТОЛ\АНИМАЦИИ\Анимашки Колобки\35745817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028674"/>
            <a:ext cx="2040285" cy="20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Рабочий СТОЛ\АНИМАЦИИ\Анимашки детские\33174833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46353"/>
            <a:ext cx="2100084" cy="24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75"/>
            <a:ext cx="9139237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6770" y="247481"/>
            <a:ext cx="78488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Домашнее задание для родителей </a:t>
            </a:r>
            <a:endParaRPr lang="ru-RU" sz="2400" b="1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Прочитайте </a:t>
            </a:r>
            <a:r>
              <a:rPr lang="ru-RU" sz="2400" dirty="0"/>
              <a:t>ребенку стихотворение. </a:t>
            </a:r>
            <a:endParaRPr lang="ru-RU" sz="2400" dirty="0" smtClean="0"/>
          </a:p>
          <a:p>
            <a:r>
              <a:rPr lang="ru-RU" sz="2400" dirty="0" smtClean="0"/>
              <a:t>«Зайка» </a:t>
            </a:r>
          </a:p>
          <a:p>
            <a:r>
              <a:rPr lang="ru-RU" sz="2400" dirty="0" smtClean="0"/>
              <a:t>Зайку </a:t>
            </a:r>
            <a:r>
              <a:rPr lang="ru-RU" sz="2400" dirty="0"/>
              <a:t>бросила хозяйка </a:t>
            </a:r>
            <a:endParaRPr lang="ru-RU" sz="2400" dirty="0" smtClean="0"/>
          </a:p>
          <a:p>
            <a:r>
              <a:rPr lang="ru-RU" sz="2400" dirty="0" smtClean="0"/>
              <a:t>― </a:t>
            </a:r>
            <a:r>
              <a:rPr lang="ru-RU" sz="2400" dirty="0"/>
              <a:t>Под дождем остался зайка. </a:t>
            </a:r>
            <a:endParaRPr lang="ru-RU" sz="2400" dirty="0" smtClean="0"/>
          </a:p>
          <a:p>
            <a:r>
              <a:rPr lang="ru-RU" sz="2400" dirty="0" smtClean="0"/>
              <a:t>Со </a:t>
            </a:r>
            <a:r>
              <a:rPr lang="ru-RU" sz="2400" dirty="0"/>
              <a:t>скамейки слезть не мог, </a:t>
            </a:r>
            <a:endParaRPr lang="ru-RU" sz="2400" dirty="0" smtClean="0"/>
          </a:p>
          <a:p>
            <a:r>
              <a:rPr lang="ru-RU" sz="2400" dirty="0" smtClean="0"/>
              <a:t>Весь </a:t>
            </a:r>
            <a:r>
              <a:rPr lang="ru-RU" sz="2400" dirty="0"/>
              <a:t>до ниточки промок. </a:t>
            </a:r>
            <a:endParaRPr lang="ru-RU" sz="2400" dirty="0" smtClean="0"/>
          </a:p>
          <a:p>
            <a:r>
              <a:rPr lang="ru-RU" sz="2400" dirty="0" smtClean="0"/>
              <a:t>                                            (</a:t>
            </a:r>
            <a:r>
              <a:rPr lang="ru-RU" sz="2400" dirty="0" err="1"/>
              <a:t>А.Барто</a:t>
            </a:r>
            <a:r>
              <a:rPr lang="ru-RU" sz="2400" dirty="0"/>
              <a:t>) </a:t>
            </a:r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. Задайте ребенку вопрос: какое настроение </a:t>
            </a:r>
            <a:endParaRPr lang="ru-RU" sz="2400" dirty="0" smtClean="0"/>
          </a:p>
          <a:p>
            <a:r>
              <a:rPr lang="ru-RU" sz="2400" dirty="0" smtClean="0"/>
              <a:t>было </a:t>
            </a:r>
            <a:r>
              <a:rPr lang="ru-RU" sz="2400" dirty="0"/>
              <a:t>у зайчика, забытого своей хозяйкой? </a:t>
            </a:r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. Попросите ребенка сделать грустное выражение лица. (Брови сдвинуты, внешние края их опущены вниз; уголки рта опущены вниз.) </a:t>
            </a:r>
            <a:endParaRPr lang="ru-RU" sz="2400" dirty="0" smtClean="0"/>
          </a:p>
          <a:p>
            <a:r>
              <a:rPr lang="ru-RU" sz="2400" dirty="0" smtClean="0"/>
              <a:t>4</a:t>
            </a:r>
            <a:r>
              <a:rPr lang="ru-RU" sz="2400" dirty="0"/>
              <a:t>. Спросите у ребенка, когда ему бывает грустно. </a:t>
            </a:r>
            <a:endParaRPr lang="ru-RU" sz="2400" dirty="0" smtClean="0"/>
          </a:p>
          <a:p>
            <a:r>
              <a:rPr lang="ru-RU" sz="2400" dirty="0" smtClean="0"/>
              <a:t>5</a:t>
            </a:r>
            <a:r>
              <a:rPr lang="ru-RU" sz="2400" dirty="0"/>
              <a:t>. Выучите с ребенком стихотворение «Зайка» А. </a:t>
            </a:r>
            <a:r>
              <a:rPr lang="ru-RU" sz="2400" dirty="0" err="1"/>
              <a:t>Барто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6</a:t>
            </a:r>
            <a:r>
              <a:rPr lang="ru-RU" sz="2400" dirty="0"/>
              <a:t>. Предложите ребенку перерисовать грустного зайчика и раскрасить </a:t>
            </a:r>
            <a:r>
              <a:rPr lang="ru-RU" sz="2400" dirty="0" smtClean="0"/>
              <a:t>его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089560"/>
            <a:ext cx="2656865" cy="212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4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75"/>
            <a:ext cx="9139237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8517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Желаю Вам,</a:t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000" b="1" dirty="0">
              <a:solidFill>
                <a:srgbClr val="BC8F00"/>
              </a:solidFill>
            </a:endParaRPr>
          </a:p>
        </p:txBody>
      </p:sp>
      <p:pic>
        <p:nvPicPr>
          <p:cNvPr id="3075" name="Picture 3" descr="C:\Рабочий СТОЛ\Ноябрь, Декабрь 2020\картинки для презентации\Всё для презентации\vnkzihktkbm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000250"/>
            <a:ext cx="6286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75"/>
            <a:ext cx="9139237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2249" y="799915"/>
            <a:ext cx="77048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i="1" dirty="0">
                <a:solidFill>
                  <a:srgbClr val="C00000"/>
                </a:solidFill>
                <a:latin typeface="Times New Roman"/>
                <a:ea typeface="Calibri"/>
              </a:rPr>
              <a:t>Сопровождение проводится по программе развитие и коррекция эмоционального мира дошкольников 4-6 лет Н.А.Пазухина.</a:t>
            </a: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  <a:latin typeface="Times New Roman"/>
              </a:rPr>
              <a:t>Здравствуйте,</a:t>
            </a:r>
            <a:r>
              <a:rPr lang="ru-RU" sz="4000" b="1" i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br>
              <a:rPr lang="ru-RU" sz="4000" b="1" i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4000" b="1" i="1" dirty="0">
                <a:solidFill>
                  <a:srgbClr val="C00000"/>
                </a:solidFill>
                <a:latin typeface="Times New Roman"/>
                <a:ea typeface="Calibri"/>
              </a:rPr>
              <a:t>уважаемые родители и дети.</a:t>
            </a:r>
            <a:r>
              <a:rPr lang="ru-RU" sz="4000" i="1" dirty="0">
                <a:solidFill>
                  <a:srgbClr val="C00000"/>
                </a:solidFill>
                <a:latin typeface="Times New Roman"/>
                <a:ea typeface="Calibri"/>
              </a:rPr>
              <a:t/>
            </a:r>
            <a:br>
              <a:rPr lang="ru-RU" sz="4000" i="1" dirty="0">
                <a:solidFill>
                  <a:srgbClr val="C00000"/>
                </a:solidFill>
                <a:latin typeface="Times New Roman"/>
                <a:ea typeface="Calibri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105835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/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Если ребёнок не может справиться с заданием, помогите ему.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71038"/>
            <a:ext cx="5743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49" y="4581128"/>
            <a:ext cx="1758914" cy="207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1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75"/>
            <a:ext cx="9139237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5776" y="616813"/>
            <a:ext cx="59766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Горе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– это эмоция, вызванная трагическими, драматическими событиями жизни.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/>
              </a:rPr>
              <a:t>Термины «горе»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 и «утрата» используют обычно как синонимы. В узком смысле утрата – это человеческий опыт, связанный со смертью близкого, а «горе» -  это чувства (страдание) и их проявления (например, плач)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/>
              </a:rPr>
              <a:t>Наиболее глубокое переживание горя мы испытываем при утрате близких, любимых, значимых людей.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/>
              </a:rPr>
              <a:t>Ребёнок, переживающий реакцию горя, нуждается в психологической поддержке друзей и родственников.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/>
              </a:rPr>
              <a:t>Если 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ребенок, переживающий горе много говорит, надо слушать, не мешая словоизлиянию. Уже сам факт того, что ребенка внимательно слушают, не перебивают и сочувствуют, может принести облегчение.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057369" cy="363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2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75"/>
            <a:ext cx="9139237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04579"/>
            <a:ext cx="4298794" cy="244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4782" y="293648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Сейчас я </a:t>
            </a:r>
            <a:r>
              <a:rPr lang="ru-RU" sz="2000" dirty="0" smtClean="0"/>
              <a:t>расскажу сказку </a:t>
            </a:r>
            <a:r>
              <a:rPr lang="ru-RU" sz="2400" b="1" dirty="0"/>
              <a:t>«Теремок». </a:t>
            </a:r>
            <a:r>
              <a:rPr lang="ru-RU" sz="2000" dirty="0"/>
              <a:t>«Стоит в поле теремок. Бежит мимо мышка-норушка. Увидела теремок, остановилась и спрашивает: Терем-теремок! Кто в тереме живет? Никто не отзывается. Вошла мышка в терем и стала в нем жить. Прискакала к терему лягушка-квакушка, прискакал зайчик-</a:t>
            </a:r>
            <a:r>
              <a:rPr lang="ru-RU" sz="2000" dirty="0" err="1"/>
              <a:t>побегайчик</a:t>
            </a:r>
            <a:r>
              <a:rPr lang="ru-RU" sz="2000" dirty="0"/>
              <a:t>, пришла </a:t>
            </a:r>
            <a:r>
              <a:rPr lang="ru-RU" sz="2000" dirty="0" smtClean="0"/>
              <a:t>лисичка сестричка</a:t>
            </a:r>
            <a:r>
              <a:rPr lang="ru-RU" sz="2000" dirty="0"/>
              <a:t>, прибежал волчок-серый бочок. Вот они все в тереме живут, песни поют. Но когда забрался в теремок медведь косолапый, затрещал теремок, упал набок и весь развалился. Еле-еле успели из него выскочить зверюшки...» А теперь ответьте мне на вопрос. Как вы думаете, какое настроение было у зверей, когда они остались без домика? </a:t>
            </a:r>
            <a:endParaRPr lang="ru-RU" sz="2000" dirty="0" smtClean="0"/>
          </a:p>
          <a:p>
            <a:pPr algn="just"/>
            <a:r>
              <a:rPr lang="ru-RU" sz="2000" dirty="0" smtClean="0"/>
              <a:t>Ребёнок. </a:t>
            </a:r>
            <a:r>
              <a:rPr lang="ru-RU" sz="2000" dirty="0"/>
              <a:t>Грустное, они горевали. </a:t>
            </a:r>
            <a:endParaRPr lang="ru-RU" sz="2000" dirty="0" smtClean="0"/>
          </a:p>
          <a:p>
            <a:pPr algn="just"/>
            <a:r>
              <a:rPr lang="ru-RU" sz="2000" dirty="0" smtClean="0"/>
              <a:t>Взрослый. </a:t>
            </a:r>
            <a:r>
              <a:rPr lang="ru-RU" sz="2000" dirty="0"/>
              <a:t>Сегодня мы </a:t>
            </a:r>
            <a:r>
              <a:rPr lang="ru-RU" sz="2000" dirty="0" smtClean="0"/>
              <a:t>изучаем </a:t>
            </a:r>
            <a:r>
              <a:rPr lang="ru-RU" sz="2000" dirty="0"/>
              <a:t>настроение горя, грусти.</a:t>
            </a:r>
          </a:p>
        </p:txBody>
      </p:sp>
    </p:spTree>
    <p:extLst>
      <p:ext uri="{BB962C8B-B14F-4D97-AF65-F5344CB8AC3E}">
        <p14:creationId xmlns:p14="http://schemas.microsoft.com/office/powerpoint/2010/main" val="34774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09" y="-1467"/>
            <a:ext cx="9139237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Рабочий СТОЛ\Ноябрь, Декабрь 2020\картинки для презентации\Всё для презентации\ac47cb5904f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18" y="741482"/>
            <a:ext cx="2143923" cy="25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616813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Упражнение «Зеркало». </a:t>
            </a:r>
            <a:r>
              <a:rPr lang="ru-RU" sz="2400" dirty="0"/>
              <a:t>Давайте рассмотрим пиктограмму «горе». Посмотрите, уголки рта опущены вниз, брови похожи на крышу дома. А теперь посмотрите на эту грустную девочку (демонстрирует картинку). Сейчас я </a:t>
            </a:r>
            <a:r>
              <a:rPr lang="ru-RU" sz="2400" dirty="0" smtClean="0"/>
              <a:t>дам тебе зеркало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а ты попробуй </a:t>
            </a:r>
            <a:r>
              <a:rPr lang="ru-RU" sz="2400" dirty="0"/>
              <a:t>вспомнить </a:t>
            </a:r>
            <a:endParaRPr lang="ru-RU" sz="2400" dirty="0" smtClean="0"/>
          </a:p>
          <a:p>
            <a:r>
              <a:rPr lang="ru-RU" sz="2400" dirty="0" smtClean="0"/>
              <a:t>что-то </a:t>
            </a:r>
            <a:r>
              <a:rPr lang="ru-RU" sz="2400" dirty="0"/>
              <a:t>очень грустное и изобразить такую же грусть на своем лице. </a:t>
            </a:r>
            <a:r>
              <a:rPr lang="ru-RU" sz="2400" dirty="0" smtClean="0"/>
              <a:t>(Ребёнок выполняет </a:t>
            </a:r>
            <a:r>
              <a:rPr lang="ru-RU" sz="2400" dirty="0"/>
              <a:t>задание.) О каком грустном случае вы вспоминали? (</a:t>
            </a:r>
            <a:r>
              <a:rPr lang="ru-RU" sz="2400" dirty="0" smtClean="0"/>
              <a:t>Ответы)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43" y="3812355"/>
            <a:ext cx="1759850" cy="234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5" y="4809877"/>
            <a:ext cx="1159280" cy="152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923" y="2905579"/>
            <a:ext cx="1873077" cy="181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>
            <a:endCxn id="6149" idx="0"/>
          </p:cNvCxnSpPr>
          <p:nvPr/>
        </p:nvCxnSpPr>
        <p:spPr>
          <a:xfrm>
            <a:off x="7661192" y="1628800"/>
            <a:ext cx="546270" cy="1276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023828" y="3123469"/>
            <a:ext cx="324036" cy="1031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72200" y="162880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75"/>
            <a:ext cx="9139237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2774" y="620688"/>
            <a:ext cx="77768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Этюд «Стрекоза замерзла». </a:t>
            </a:r>
            <a:r>
              <a:rPr lang="ru-RU" dirty="0"/>
              <a:t>Я расскажу </a:t>
            </a:r>
            <a:r>
              <a:rPr lang="ru-RU" dirty="0" smtClean="0"/>
              <a:t>ещё одну </a:t>
            </a:r>
            <a:r>
              <a:rPr lang="ru-RU" dirty="0"/>
              <a:t>историю, а потом мы попробуем ее разыграть. </a:t>
            </a:r>
            <a:r>
              <a:rPr lang="ru-RU" dirty="0" smtClean="0"/>
              <a:t>Пришла </a:t>
            </a:r>
            <a:r>
              <a:rPr lang="ru-RU" dirty="0"/>
              <a:t>зима, а Стрекоза не приготовила себе домик, не запасла еды впрок. Стрекоза дрожит от холода. </a:t>
            </a:r>
            <a:endParaRPr lang="ru-RU" dirty="0" smtClean="0"/>
          </a:p>
          <a:p>
            <a:r>
              <a:rPr lang="ru-RU" dirty="0" smtClean="0"/>
              <a:t>Холодно</a:t>
            </a:r>
            <a:r>
              <a:rPr lang="ru-RU" dirty="0"/>
              <a:t>, холодно, -</a:t>
            </a:r>
            <a:r>
              <a:rPr lang="ru-RU" dirty="0" err="1"/>
              <a:t>еи-еи-еи</a:t>
            </a:r>
            <a:r>
              <a:rPr lang="ru-RU" dirty="0"/>
              <a:t>! </a:t>
            </a:r>
            <a:endParaRPr lang="ru-RU" dirty="0" smtClean="0"/>
          </a:p>
          <a:p>
            <a:r>
              <a:rPr lang="ru-RU" dirty="0" smtClean="0"/>
              <a:t>Голодно, голодно, Жутко зимой! </a:t>
            </a:r>
          </a:p>
          <a:p>
            <a:r>
              <a:rPr lang="ru-RU" dirty="0" smtClean="0"/>
              <a:t>Мне некуда деться, Сугробов не счесть. </a:t>
            </a:r>
          </a:p>
          <a:p>
            <a:r>
              <a:rPr lang="ru-RU" dirty="0" smtClean="0"/>
              <a:t>Пустите погреться. И дайте поесть. </a:t>
            </a:r>
          </a:p>
          <a:p>
            <a:r>
              <a:rPr lang="ru-RU" dirty="0" smtClean="0"/>
              <a:t>Взрослый. Встанем свободно. Я буду читать стихотворение, а ты представь себя этой несчастной, грустной стрекозой. (Ребёнок выполняет задание. Мимика: приподнять и сдвинуть брови, стучать зубами.) Родители помогают изобразить замерзавшую стрекозу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1332100"/>
            <a:ext cx="1008113" cy="130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3623303"/>
            <a:ext cx="45434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31793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6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75"/>
            <a:ext cx="9139237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70647"/>
            <a:ext cx="79208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Упражнение «Тренируем эмоции».</a:t>
            </a:r>
            <a:r>
              <a:rPr lang="ru-RU" sz="3200" dirty="0"/>
              <a:t> </a:t>
            </a:r>
            <a:endParaRPr lang="ru-RU" sz="3200" dirty="0" smtClean="0"/>
          </a:p>
          <a:p>
            <a:r>
              <a:rPr lang="ru-RU" sz="2800" dirty="0" smtClean="0"/>
              <a:t>А </a:t>
            </a:r>
            <a:r>
              <a:rPr lang="ru-RU" sz="2800" dirty="0"/>
              <a:t>теперь давайте проделаем зарядку для лица. Улыбнитесь, как хитрая лиса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Удивитесь, как человек, увидевший чудо. Испугайтесь, как ребенок, потерявшийся в лесу. Нахмурьтесь, как рассерженный человек. Погрустите, как ребенок, который остался дома </a:t>
            </a:r>
            <a:r>
              <a:rPr lang="ru-RU" sz="2800" dirty="0" smtClean="0"/>
              <a:t>один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</a:p>
          <a:p>
            <a:r>
              <a:rPr lang="ru-RU" sz="2800" dirty="0"/>
              <a:t>М</a:t>
            </a:r>
            <a:r>
              <a:rPr lang="ru-RU" sz="2800" dirty="0" smtClean="0"/>
              <a:t>едвежонок</a:t>
            </a:r>
            <a:r>
              <a:rPr lang="ru-RU" sz="2800" dirty="0"/>
              <a:t>, у которого болит </a:t>
            </a:r>
            <a:r>
              <a:rPr lang="ru-RU" sz="2800" dirty="0" smtClean="0"/>
              <a:t>живот. </a:t>
            </a:r>
          </a:p>
          <a:p>
            <a:r>
              <a:rPr lang="ru-RU" sz="2800" dirty="0" smtClean="0"/>
              <a:t>Малыш</a:t>
            </a:r>
            <a:r>
              <a:rPr lang="ru-RU" sz="2800" dirty="0"/>
              <a:t>, которому хочется плакать. </a:t>
            </a:r>
            <a:endParaRPr lang="ru-RU" sz="2800" dirty="0" smtClean="0"/>
          </a:p>
          <a:p>
            <a:r>
              <a:rPr lang="ru-RU" sz="2800" dirty="0" smtClean="0"/>
              <a:t>(</a:t>
            </a:r>
            <a:r>
              <a:rPr lang="ru-RU" sz="2800" dirty="0"/>
              <a:t>Ребёнок </a:t>
            </a:r>
            <a:r>
              <a:rPr lang="ru-RU" sz="2800" dirty="0" smtClean="0"/>
              <a:t>и взрослый  </a:t>
            </a:r>
            <a:r>
              <a:rPr lang="ru-RU" sz="2800" dirty="0"/>
              <a:t>выполняют мимическую гимнастику</a:t>
            </a:r>
            <a:r>
              <a:rPr lang="ru-RU" sz="2800" dirty="0" smtClean="0"/>
              <a:t>.)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963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75"/>
            <a:ext cx="9139237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570646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Послушайте </a:t>
            </a:r>
            <a:r>
              <a:rPr lang="ru-RU" b="1" dirty="0"/>
              <a:t>стихотворение. </a:t>
            </a:r>
            <a:endParaRPr lang="ru-RU" b="1" dirty="0" smtClean="0"/>
          </a:p>
          <a:p>
            <a:r>
              <a:rPr lang="ru-RU" dirty="0" smtClean="0"/>
              <a:t>Встреча </a:t>
            </a:r>
            <a:r>
              <a:rPr lang="ru-RU" dirty="0"/>
              <a:t>Не в машине легковой,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в подводе тряской </a:t>
            </a:r>
            <a:endParaRPr lang="ru-RU" dirty="0" smtClean="0"/>
          </a:p>
          <a:p>
            <a:r>
              <a:rPr lang="ru-RU" dirty="0" smtClean="0"/>
              <a:t>― </a:t>
            </a:r>
            <a:r>
              <a:rPr lang="ru-RU" dirty="0"/>
              <a:t>Едет брат по мостовой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собственной коляске.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горки на горку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городу Загорску. </a:t>
            </a:r>
            <a:endParaRPr lang="ru-RU" dirty="0" smtClean="0"/>
          </a:p>
          <a:p>
            <a:r>
              <a:rPr lang="ru-RU" dirty="0" smtClean="0"/>
              <a:t>Вдруг </a:t>
            </a:r>
            <a:r>
              <a:rPr lang="ru-RU" dirty="0"/>
              <a:t>откуда ни возьмись,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принцесса в сказке, </a:t>
            </a:r>
            <a:endParaRPr lang="ru-RU" dirty="0" smtClean="0"/>
          </a:p>
          <a:p>
            <a:r>
              <a:rPr lang="ru-RU" dirty="0" smtClean="0"/>
              <a:t>Едет </a:t>
            </a:r>
            <a:r>
              <a:rPr lang="ru-RU" dirty="0"/>
              <a:t>важно с горки вниз </a:t>
            </a:r>
            <a:endParaRPr lang="ru-RU" dirty="0" smtClean="0"/>
          </a:p>
          <a:p>
            <a:r>
              <a:rPr lang="ru-RU" dirty="0" smtClean="0"/>
              <a:t>Девочка </a:t>
            </a:r>
            <a:r>
              <a:rPr lang="ru-RU" dirty="0"/>
              <a:t>в коляске.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горки на горку По городу Загорску.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уже коляски </a:t>
            </a:r>
            <a:r>
              <a:rPr lang="ru-RU" dirty="0" smtClean="0"/>
              <a:t>нет</a:t>
            </a:r>
          </a:p>
          <a:p>
            <a:r>
              <a:rPr lang="ru-RU" dirty="0" smtClean="0"/>
              <a:t>― Скрылась </a:t>
            </a:r>
            <a:r>
              <a:rPr lang="ru-RU" dirty="0"/>
              <a:t>незнакомка. </a:t>
            </a:r>
            <a:endParaRPr lang="ru-RU" dirty="0" smtClean="0"/>
          </a:p>
          <a:p>
            <a:r>
              <a:rPr lang="ru-RU" dirty="0" smtClean="0"/>
              <a:t>Поглядел </a:t>
            </a:r>
            <a:r>
              <a:rPr lang="ru-RU" dirty="0"/>
              <a:t>Андрюша вслед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заплакал громко. (</a:t>
            </a:r>
            <a:r>
              <a:rPr lang="ru-RU" dirty="0" err="1"/>
              <a:t>А.Барто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Выберите </a:t>
            </a:r>
            <a:r>
              <a:rPr lang="ru-RU" dirty="0"/>
              <a:t>среди этих </a:t>
            </a:r>
            <a:r>
              <a:rPr lang="ru-RU" dirty="0" smtClean="0"/>
              <a:t>пиктограмм </a:t>
            </a:r>
            <a:r>
              <a:rPr lang="ru-RU" dirty="0"/>
              <a:t>ту, которая обозначает настроение мальчика, который увидел маленькую девочку в коляске. (Пиктограмма «радость».) Как изменилось настроение мальчика, когда девочку увезли? (Пиктограмма «горе».)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2664296" cy="258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1927634" cy="188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3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75"/>
            <a:ext cx="9139237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7525" y="734373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«Собери картинку».</a:t>
            </a:r>
          </a:p>
          <a:p>
            <a:r>
              <a:rPr lang="ru-RU" sz="2800" b="1" dirty="0" smtClean="0"/>
              <a:t> 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236" y="482790"/>
            <a:ext cx="1512168" cy="312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01127"/>
            <a:ext cx="1881103" cy="191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60790"/>
            <a:ext cx="16605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47" y="2317236"/>
            <a:ext cx="7413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47" y="4102094"/>
            <a:ext cx="8413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27" y="1971641"/>
            <a:ext cx="2475408" cy="286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48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775</Words>
  <Application>Microsoft Office PowerPoint</Application>
  <PresentationFormat>Экран (4:3)</PresentationFormat>
  <Paragraphs>82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«ГОРЕ» занятие для дистанционного обучения  детей 4-5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Желаю Вам,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26</cp:revision>
  <dcterms:created xsi:type="dcterms:W3CDTF">2021-01-02T11:36:57Z</dcterms:created>
  <dcterms:modified xsi:type="dcterms:W3CDTF">2021-01-17T13:05:36Z</dcterms:modified>
</cp:coreProperties>
</file>