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8" r:id="rId7"/>
    <p:sldId id="262" r:id="rId8"/>
    <p:sldId id="269" r:id="rId9"/>
    <p:sldId id="270" r:id="rId10"/>
    <p:sldId id="263" r:id="rId11"/>
    <p:sldId id="261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9156" y="-1151437"/>
            <a:ext cx="6872064" cy="914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 № 5 «Родничок» комбинированного вида с. Сарыг-Сеп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6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«ГОРЕ»</a:t>
            </a:r>
            <a:br>
              <a:rPr lang="ru-RU" sz="6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для дистанционного обучения </a:t>
            </a:r>
            <a:br>
              <a:rPr lang="ru-RU" sz="31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 5-6 лет</a:t>
            </a:r>
            <a:endParaRPr lang="ru-RU" sz="31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13176"/>
            <a:ext cx="364013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13" y="1285110"/>
            <a:ext cx="1447401" cy="211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2987824" cy="255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332656"/>
            <a:ext cx="57956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Упражнение </a:t>
            </a:r>
            <a:endParaRPr lang="ru-RU" sz="2800" b="1" dirty="0" smtClean="0"/>
          </a:p>
          <a:p>
            <a:r>
              <a:rPr lang="ru-RU" sz="2800" b="1" dirty="0" smtClean="0"/>
              <a:t>«</a:t>
            </a:r>
            <a:r>
              <a:rPr lang="ru-RU" sz="2800" b="1" dirty="0"/>
              <a:t>Дружба начинается с улыбки». </a:t>
            </a:r>
            <a:r>
              <a:rPr lang="ru-RU" sz="2400" dirty="0" smtClean="0"/>
              <a:t>Посмотрите друг на друга. </a:t>
            </a:r>
            <a:r>
              <a:rPr lang="ru-RU" sz="2400" dirty="0"/>
              <a:t>Возьмитесь за руки, давайте прогоним грустное настроение и подарим друг другу самую добрую улыбку. 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76667"/>
            <a:ext cx="3291830" cy="388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4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09934"/>
            <a:ext cx="3419475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523" y="188640"/>
            <a:ext cx="78488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                           Домашнее </a:t>
            </a:r>
            <a:r>
              <a:rPr lang="ru-RU" sz="2400" b="1" dirty="0"/>
              <a:t>задание для родителей </a:t>
            </a:r>
            <a:endParaRPr lang="ru-RU" sz="2400" b="1" dirty="0" smtClean="0"/>
          </a:p>
          <a:p>
            <a:pPr algn="r"/>
            <a:r>
              <a:rPr lang="ru-RU" dirty="0" smtClean="0"/>
              <a:t>                                            1.  Прочитайте </a:t>
            </a:r>
            <a:r>
              <a:rPr lang="ru-RU" dirty="0"/>
              <a:t>ребенку произведение К. Чуковского </a:t>
            </a:r>
            <a:r>
              <a:rPr lang="ru-RU" dirty="0" smtClean="0"/>
              <a:t>                           </a:t>
            </a:r>
          </a:p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Федорино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горе».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ru-RU" dirty="0" smtClean="0"/>
              <a:t>А </a:t>
            </a:r>
            <a:r>
              <a:rPr lang="ru-RU" dirty="0"/>
              <a:t>бедная баба одна, </a:t>
            </a:r>
            <a:endParaRPr lang="ru-RU" dirty="0" smtClean="0"/>
          </a:p>
          <a:p>
            <a:pPr algn="r"/>
            <a:r>
              <a:rPr lang="ru-RU" dirty="0" smtClean="0"/>
              <a:t>И </a:t>
            </a:r>
            <a:r>
              <a:rPr lang="ru-RU" dirty="0"/>
              <a:t>плачет и плачет она. </a:t>
            </a:r>
            <a:endParaRPr lang="ru-RU" dirty="0" smtClean="0"/>
          </a:p>
          <a:p>
            <a:pPr algn="r"/>
            <a:r>
              <a:rPr lang="ru-RU" dirty="0" smtClean="0"/>
              <a:t>Села </a:t>
            </a:r>
            <a:r>
              <a:rPr lang="ru-RU" dirty="0"/>
              <a:t>бы баба за стол, </a:t>
            </a:r>
            <a:endParaRPr lang="ru-RU" dirty="0" smtClean="0"/>
          </a:p>
          <a:p>
            <a:pPr algn="r"/>
            <a:r>
              <a:rPr lang="ru-RU" dirty="0" smtClean="0"/>
              <a:t>Да </a:t>
            </a:r>
            <a:r>
              <a:rPr lang="ru-RU" dirty="0"/>
              <a:t>стол за ворота ушел. </a:t>
            </a:r>
            <a:endParaRPr lang="ru-RU" dirty="0" smtClean="0"/>
          </a:p>
          <a:p>
            <a:pPr algn="r"/>
            <a:r>
              <a:rPr lang="ru-RU" dirty="0" smtClean="0"/>
              <a:t>Сварила </a:t>
            </a:r>
            <a:r>
              <a:rPr lang="ru-RU" dirty="0"/>
              <a:t>бы баба щи</a:t>
            </a:r>
            <a:r>
              <a:rPr lang="ru-RU" dirty="0" smtClean="0"/>
              <a:t>,</a:t>
            </a:r>
          </a:p>
          <a:p>
            <a:pPr algn="r"/>
            <a:r>
              <a:rPr lang="ru-RU" dirty="0" smtClean="0"/>
              <a:t> </a:t>
            </a:r>
            <a:r>
              <a:rPr lang="ru-RU" dirty="0"/>
              <a:t>Да кастрюлю поди поищи! </a:t>
            </a:r>
            <a:endParaRPr lang="ru-RU" dirty="0" smtClean="0"/>
          </a:p>
          <a:p>
            <a:pPr algn="r"/>
            <a:r>
              <a:rPr lang="ru-RU" dirty="0" smtClean="0"/>
              <a:t>И </a:t>
            </a:r>
            <a:r>
              <a:rPr lang="ru-RU" dirty="0"/>
              <a:t>чашки ушли, и стаканы</a:t>
            </a:r>
            <a:r>
              <a:rPr lang="ru-RU" dirty="0" smtClean="0"/>
              <a:t>,</a:t>
            </a:r>
          </a:p>
          <a:p>
            <a:pPr algn="r"/>
            <a:r>
              <a:rPr lang="ru-RU" dirty="0" smtClean="0"/>
              <a:t> </a:t>
            </a:r>
            <a:r>
              <a:rPr lang="ru-RU" dirty="0"/>
              <a:t>Остались одни тараканы, </a:t>
            </a:r>
            <a:endParaRPr lang="ru-RU" dirty="0" smtClean="0"/>
          </a:p>
          <a:p>
            <a:pPr algn="r"/>
            <a:r>
              <a:rPr lang="ru-RU" dirty="0" smtClean="0"/>
              <a:t>Ой</a:t>
            </a:r>
            <a:r>
              <a:rPr lang="ru-RU" dirty="0"/>
              <a:t>, горе Федоре! Горе!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Спросите у ребенка, какое настроение было у Федоры?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Задайте ребенку вопрос: А когда тебе бывает грустно?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. Попросите его изобразить грусть на лице. (Брови приподняты, внешние концы их опущены вниз. Уголки рта опущены вниз.)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. Выучите с ребенком этот отрывок. 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. Предложите ребенку нарисовать грустную Федору.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394" y="1392537"/>
            <a:ext cx="1138605" cy="192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762"/>
            <a:ext cx="1138605" cy="113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0367"/>
            <a:ext cx="4111068" cy="238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7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3"/>
            <a:ext cx="9141950" cy="686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59" y="836712"/>
            <a:ext cx="643723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2700"/>
            <a:ext cx="91503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98955"/>
            <a:ext cx="2458947" cy="185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3" y="1092923"/>
            <a:ext cx="3458388" cy="232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5035" y="367356"/>
            <a:ext cx="8147579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Давай вспомним сказку </a:t>
            </a:r>
            <a:r>
              <a:rPr lang="ru-RU" sz="2800" dirty="0"/>
              <a:t>«Волк и семеро козлят». </a:t>
            </a:r>
            <a:endParaRPr lang="ru-RU" sz="2800" dirty="0" smtClean="0"/>
          </a:p>
          <a:p>
            <a:pPr algn="r"/>
            <a:r>
              <a:rPr lang="ru-RU" dirty="0" smtClean="0"/>
              <a:t>Сейчас </a:t>
            </a:r>
            <a:r>
              <a:rPr lang="ru-RU" dirty="0"/>
              <a:t>я </a:t>
            </a:r>
            <a:r>
              <a:rPr lang="ru-RU" dirty="0" smtClean="0"/>
              <a:t>прочитаю отрывок </a:t>
            </a:r>
            <a:r>
              <a:rPr lang="ru-RU" dirty="0"/>
              <a:t>из этой сказки. </a:t>
            </a:r>
            <a:endParaRPr lang="ru-RU" dirty="0" smtClean="0"/>
          </a:p>
          <a:p>
            <a:pPr algn="r"/>
            <a:r>
              <a:rPr lang="ru-RU" dirty="0" smtClean="0"/>
              <a:t>«...</a:t>
            </a:r>
            <a:r>
              <a:rPr lang="ru-RU" dirty="0"/>
              <a:t>Проглотил волк шестерых козлят, </a:t>
            </a:r>
            <a:endParaRPr lang="ru-RU" dirty="0" smtClean="0"/>
          </a:p>
          <a:p>
            <a:pPr algn="r"/>
            <a:r>
              <a:rPr lang="ru-RU" dirty="0" smtClean="0"/>
              <a:t>пошел </a:t>
            </a:r>
            <a:r>
              <a:rPr lang="ru-RU" dirty="0"/>
              <a:t>в лес, лег под куст да и заснул </a:t>
            </a:r>
            <a:endParaRPr lang="ru-RU" dirty="0" smtClean="0"/>
          </a:p>
          <a:p>
            <a:pPr algn="r"/>
            <a:r>
              <a:rPr lang="ru-RU" dirty="0" smtClean="0"/>
              <a:t>крепким </a:t>
            </a:r>
            <a:r>
              <a:rPr lang="ru-RU" dirty="0"/>
              <a:t>сном. </a:t>
            </a:r>
            <a:endParaRPr lang="ru-RU" dirty="0" smtClean="0"/>
          </a:p>
          <a:p>
            <a:pPr algn="r"/>
            <a:r>
              <a:rPr lang="ru-RU" dirty="0" smtClean="0"/>
              <a:t>А </a:t>
            </a:r>
            <a:r>
              <a:rPr lang="ru-RU" dirty="0"/>
              <a:t>коза домой пришла, видит: двери отперты, </a:t>
            </a:r>
            <a:endParaRPr lang="ru-RU" dirty="0" smtClean="0"/>
          </a:p>
          <a:p>
            <a:pPr algn="r"/>
            <a:r>
              <a:rPr lang="ru-RU" dirty="0" smtClean="0"/>
              <a:t>лавки </a:t>
            </a:r>
            <a:r>
              <a:rPr lang="ru-RU" dirty="0"/>
              <a:t>опрокинуты, стекла выбиты, </a:t>
            </a:r>
            <a:endParaRPr lang="ru-RU" dirty="0" smtClean="0"/>
          </a:p>
          <a:p>
            <a:pPr algn="r"/>
            <a:r>
              <a:rPr lang="ru-RU" dirty="0" smtClean="0"/>
              <a:t>нет </a:t>
            </a:r>
            <a:r>
              <a:rPr lang="ru-RU" dirty="0" err="1"/>
              <a:t>козлятушек</a:t>
            </a:r>
            <a:r>
              <a:rPr lang="ru-RU" dirty="0"/>
              <a:t>, нет ребятушек, </a:t>
            </a:r>
            <a:endParaRPr lang="ru-RU" dirty="0" smtClean="0"/>
          </a:p>
          <a:p>
            <a:pPr algn="r"/>
            <a:r>
              <a:rPr lang="ru-RU" dirty="0" smtClean="0"/>
              <a:t>нет </a:t>
            </a:r>
            <a:r>
              <a:rPr lang="ru-RU" dirty="0"/>
              <a:t>нигде милых детушек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 </a:t>
            </a:r>
            <a:r>
              <a:rPr lang="ru-RU" dirty="0"/>
              <a:t>Стала коза горько плакать-рыдать...»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Какое </a:t>
            </a:r>
            <a:r>
              <a:rPr lang="ru-RU" dirty="0"/>
              <a:t>настроение было у козы, когда она, </a:t>
            </a:r>
            <a:endParaRPr lang="ru-RU" dirty="0" smtClean="0"/>
          </a:p>
          <a:p>
            <a:r>
              <a:rPr lang="ru-RU" dirty="0" smtClean="0"/>
              <a:t>придя </a:t>
            </a:r>
            <a:r>
              <a:rPr lang="ru-RU" dirty="0"/>
              <a:t>домой, не увидела своих </a:t>
            </a:r>
            <a:r>
              <a:rPr lang="ru-RU" dirty="0" err="1"/>
              <a:t>козлятушек</a:t>
            </a:r>
            <a:r>
              <a:rPr lang="ru-RU" dirty="0"/>
              <a:t>? </a:t>
            </a:r>
            <a:endParaRPr lang="ru-RU" dirty="0" smtClean="0"/>
          </a:p>
          <a:p>
            <a:r>
              <a:rPr lang="ru-RU" dirty="0" smtClean="0"/>
              <a:t>Ответ ребёнка. </a:t>
            </a:r>
            <a:r>
              <a:rPr lang="ru-RU" dirty="0"/>
              <a:t>Грустное, печальное. </a:t>
            </a:r>
            <a:endParaRPr lang="ru-RU" dirty="0" smtClean="0"/>
          </a:p>
          <a:p>
            <a:r>
              <a:rPr lang="ru-RU" dirty="0" smtClean="0"/>
              <a:t>Взрослый. </a:t>
            </a:r>
            <a:r>
              <a:rPr lang="ru-RU" dirty="0"/>
              <a:t>А еще можно сказать, что коза горевала.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сегодня мы </a:t>
            </a:r>
            <a:r>
              <a:rPr lang="ru-RU" dirty="0" smtClean="0"/>
              <a:t>будем </a:t>
            </a:r>
            <a:r>
              <a:rPr lang="ru-RU" dirty="0"/>
              <a:t>изучать горе. </a:t>
            </a:r>
            <a:endParaRPr lang="ru-RU" dirty="0" smtClean="0"/>
          </a:p>
          <a:p>
            <a:r>
              <a:rPr lang="ru-RU" dirty="0" smtClean="0"/>
              <a:t>Посмотри </a:t>
            </a:r>
            <a:r>
              <a:rPr lang="ru-RU" dirty="0"/>
              <a:t>на пиктограмму, изображающую горе. </a:t>
            </a:r>
            <a:endParaRPr lang="ru-RU" dirty="0" smtClean="0"/>
          </a:p>
          <a:p>
            <a:r>
              <a:rPr lang="ru-RU" dirty="0" smtClean="0"/>
              <a:t>Расскажи, </a:t>
            </a:r>
            <a:r>
              <a:rPr lang="ru-RU" dirty="0"/>
              <a:t>что </a:t>
            </a:r>
            <a:r>
              <a:rPr lang="ru-RU" dirty="0" smtClean="0"/>
              <a:t>ты видишь. </a:t>
            </a:r>
          </a:p>
          <a:p>
            <a:r>
              <a:rPr lang="ru-RU" dirty="0" smtClean="0"/>
              <a:t>Ребёнок. </a:t>
            </a:r>
            <a:r>
              <a:rPr lang="ru-RU" dirty="0"/>
              <a:t>Брови слегка приподняты, внешние уголки рта опущены вниз; уголки глаз тоже направлены вниз. </a:t>
            </a:r>
            <a:endParaRPr lang="ru-RU" dirty="0" smtClean="0"/>
          </a:p>
          <a:p>
            <a:r>
              <a:rPr lang="ru-RU" dirty="0" smtClean="0"/>
              <a:t>Взрослый. Вспомни, </a:t>
            </a:r>
            <a:r>
              <a:rPr lang="ru-RU" dirty="0"/>
              <a:t>когда </a:t>
            </a:r>
            <a:r>
              <a:rPr lang="ru-RU" dirty="0" smtClean="0"/>
              <a:t>тебе было </a:t>
            </a:r>
            <a:r>
              <a:rPr lang="ru-RU" dirty="0"/>
              <a:t>грустно. </a:t>
            </a:r>
            <a:r>
              <a:rPr lang="ru-RU" dirty="0" smtClean="0"/>
              <a:t>Расскажи об </a:t>
            </a:r>
            <a:r>
              <a:rPr lang="ru-RU" dirty="0"/>
              <a:t>этих случаях. </a:t>
            </a:r>
            <a:r>
              <a:rPr lang="ru-RU" dirty="0" smtClean="0"/>
              <a:t>Педагог</a:t>
            </a:r>
            <a:r>
              <a:rPr lang="ru-RU" dirty="0"/>
              <a:t>. Молодцы. А теперь продолжим наше занятие.</a:t>
            </a:r>
          </a:p>
        </p:txBody>
      </p:sp>
    </p:spTree>
    <p:extLst>
      <p:ext uri="{BB962C8B-B14F-4D97-AF65-F5344CB8AC3E}">
        <p14:creationId xmlns:p14="http://schemas.microsoft.com/office/powerpoint/2010/main" val="3793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6634" y="404664"/>
            <a:ext cx="78758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Игра «Море волнуется».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sz="2400" dirty="0" smtClean="0"/>
              <a:t>Встаньте </a:t>
            </a:r>
            <a:r>
              <a:rPr lang="ru-RU" sz="2400" dirty="0"/>
              <a:t>свободно. Кто назовет больше всех настроений, которые мы уже изучили (радость, удивление, страх, гнев, горе), тот будет первым ведущим. (Выбирается ведущий.) Теперь наш ведущий загадывает первую фигуру, например: Море волнуется раз, ...два, ...три ― фигура </a:t>
            </a:r>
            <a:r>
              <a:rPr lang="ru-RU" sz="2400" b="1" dirty="0"/>
              <a:t>удивления</a:t>
            </a:r>
            <a:r>
              <a:rPr lang="ru-RU" sz="2400" dirty="0"/>
              <a:t>, на месте замри! Лучшая фигура удивления становится новым ведущим.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5" y="3596475"/>
            <a:ext cx="1450975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07" y="3717032"/>
            <a:ext cx="138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68" y="3756720"/>
            <a:ext cx="1541463" cy="154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38788"/>
            <a:ext cx="1450975" cy="166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483" y="3809431"/>
            <a:ext cx="14811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4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14416"/>
            <a:ext cx="77048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Игра-ассоциация «Горе». </a:t>
            </a:r>
            <a:endParaRPr lang="ru-RU" sz="2800" b="1" dirty="0" smtClean="0"/>
          </a:p>
          <a:p>
            <a:r>
              <a:rPr lang="ru-RU" sz="2400" dirty="0" smtClean="0"/>
              <a:t>Присаживайтесь </a:t>
            </a:r>
            <a:r>
              <a:rPr lang="ru-RU" sz="2400" dirty="0"/>
              <a:t>на ковер. Закройте глаза и подумайте, на что похожи горе, грусть, печаль: на какой звук, цвет, запах, растение, животное. </a:t>
            </a:r>
            <a:endParaRPr lang="ru-RU" sz="2400" dirty="0" smtClean="0"/>
          </a:p>
          <a:p>
            <a:r>
              <a:rPr lang="ru-RU" sz="2400" dirty="0" smtClean="0"/>
              <a:t>(</a:t>
            </a:r>
            <a:r>
              <a:rPr lang="ru-RU" sz="2400" dirty="0"/>
              <a:t>Включается </a:t>
            </a:r>
            <a:r>
              <a:rPr lang="ru-RU" sz="2400" dirty="0" smtClean="0"/>
              <a:t>грустная мелодия.) </a:t>
            </a:r>
            <a:r>
              <a:rPr lang="ru-RU" sz="2400" dirty="0"/>
              <a:t>Откройте глаза. Что вы представляли? Расскажите об этом. (Ответы </a:t>
            </a:r>
            <a:r>
              <a:rPr lang="ru-RU" sz="2400" dirty="0" smtClean="0"/>
              <a:t>ребёнка и взрослого)</a:t>
            </a:r>
            <a:endParaRPr lang="ru-RU" sz="24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1865083" cy="156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53627"/>
            <a:ext cx="299243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675" y="4662487"/>
            <a:ext cx="30226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06" y="-12700"/>
            <a:ext cx="91503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2376264" cy="13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59" y="2924944"/>
            <a:ext cx="3246178" cy="218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9542" y="221711"/>
            <a:ext cx="7969895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Этюд «Северный полюс». </a:t>
            </a:r>
            <a:endParaRPr lang="ru-RU" sz="2400" b="1" dirty="0" smtClean="0"/>
          </a:p>
          <a:p>
            <a:r>
              <a:rPr lang="ru-RU" sz="2400" dirty="0" smtClean="0"/>
              <a:t>Я </a:t>
            </a:r>
            <a:r>
              <a:rPr lang="ru-RU" sz="2400" dirty="0"/>
              <a:t>расскажу вам одну удивительную историю, </a:t>
            </a:r>
            <a:endParaRPr lang="ru-RU" sz="2400" dirty="0" smtClean="0"/>
          </a:p>
          <a:p>
            <a:r>
              <a:rPr lang="ru-RU" sz="2400" dirty="0" smtClean="0"/>
              <a:t>а </a:t>
            </a:r>
            <a:r>
              <a:rPr lang="ru-RU" sz="2400" dirty="0"/>
              <a:t>потом мы попробуем ее разыграть. У девочки </a:t>
            </a:r>
            <a:endParaRPr lang="ru-RU" sz="2400" dirty="0" smtClean="0"/>
          </a:p>
          <a:p>
            <a:r>
              <a:rPr lang="ru-RU" sz="2400" dirty="0" smtClean="0"/>
              <a:t>Жени </a:t>
            </a:r>
            <a:r>
              <a:rPr lang="ru-RU" sz="2400" dirty="0"/>
              <a:t>был волшебный цветик-</a:t>
            </a:r>
            <a:r>
              <a:rPr lang="ru-RU" sz="2400" dirty="0" err="1"/>
              <a:t>семицветик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Захотела </a:t>
            </a:r>
            <a:r>
              <a:rPr lang="ru-RU" sz="2400" dirty="0"/>
              <a:t>она попасть на Северный полюс. </a:t>
            </a:r>
            <a:endParaRPr lang="ru-RU" sz="2400" dirty="0" smtClean="0"/>
          </a:p>
          <a:p>
            <a:r>
              <a:rPr lang="ru-RU" sz="2400" dirty="0" smtClean="0"/>
              <a:t>Достала </a:t>
            </a:r>
            <a:r>
              <a:rPr lang="ru-RU" sz="2400" dirty="0"/>
              <a:t>Женя свой заветный цветик-</a:t>
            </a:r>
            <a:r>
              <a:rPr lang="ru-RU" sz="2400" dirty="0" err="1"/>
              <a:t>семицветик</a:t>
            </a:r>
            <a:r>
              <a:rPr lang="ru-RU" sz="2400" dirty="0"/>
              <a:t>, оторвала один из его лепестков, подбросила его вверх и сказала: </a:t>
            </a:r>
            <a:endParaRPr lang="ru-RU" sz="2400" dirty="0" smtClean="0"/>
          </a:p>
          <a:p>
            <a:r>
              <a:rPr lang="ru-RU" sz="2400" dirty="0" smtClean="0"/>
              <a:t>Лети</a:t>
            </a:r>
            <a:r>
              <a:rPr lang="ru-RU" sz="2400" dirty="0"/>
              <a:t>, лети лепесток, </a:t>
            </a:r>
            <a:endParaRPr lang="ru-RU" sz="2400" dirty="0" smtClean="0"/>
          </a:p>
          <a:p>
            <a:r>
              <a:rPr lang="ru-RU" sz="2400" dirty="0" smtClean="0"/>
              <a:t>Через </a:t>
            </a:r>
            <a:r>
              <a:rPr lang="ru-RU" sz="2400" dirty="0"/>
              <a:t>запад на восток, </a:t>
            </a:r>
            <a:endParaRPr lang="ru-RU" sz="2400" dirty="0" smtClean="0"/>
          </a:p>
          <a:p>
            <a:r>
              <a:rPr lang="ru-RU" sz="2400" dirty="0" smtClean="0"/>
              <a:t>Через </a:t>
            </a:r>
            <a:r>
              <a:rPr lang="ru-RU" sz="2400" dirty="0"/>
              <a:t>север, через юг, </a:t>
            </a:r>
            <a:endParaRPr lang="ru-RU" sz="2400" dirty="0" smtClean="0"/>
          </a:p>
          <a:p>
            <a:r>
              <a:rPr lang="ru-RU" sz="2400" dirty="0" smtClean="0"/>
              <a:t>Возвращайся</a:t>
            </a:r>
            <a:r>
              <a:rPr lang="ru-RU" sz="2400" dirty="0"/>
              <a:t>, сделав круг. </a:t>
            </a:r>
            <a:endParaRPr lang="ru-RU" sz="2400" dirty="0" smtClean="0"/>
          </a:p>
          <a:p>
            <a:r>
              <a:rPr lang="ru-RU" sz="2400" dirty="0" smtClean="0"/>
              <a:t>Лишь </a:t>
            </a:r>
            <a:r>
              <a:rPr lang="ru-RU" sz="2400" dirty="0"/>
              <a:t>коснешься ты земли </a:t>
            </a:r>
            <a:endParaRPr lang="ru-RU" sz="2400" dirty="0" smtClean="0"/>
          </a:p>
          <a:p>
            <a:r>
              <a:rPr lang="ru-RU" sz="2400" dirty="0" smtClean="0"/>
              <a:t>― </a:t>
            </a:r>
            <a:r>
              <a:rPr lang="ru-RU" sz="2400" dirty="0"/>
              <a:t>Быть по-моему вели. </a:t>
            </a:r>
            <a:endParaRPr lang="ru-RU" sz="2400" dirty="0" smtClean="0"/>
          </a:p>
          <a:p>
            <a:r>
              <a:rPr lang="ru-RU" sz="2400" dirty="0" smtClean="0"/>
              <a:t>Вели</a:t>
            </a:r>
            <a:r>
              <a:rPr lang="ru-RU" sz="2400" dirty="0"/>
              <a:t>, чтобы я была на Северном полюсе!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Женя тут же как была в летнем платьице, с голыми ногами, </a:t>
            </a:r>
            <a:r>
              <a:rPr lang="ru-RU" sz="2400" dirty="0" smtClean="0"/>
              <a:t>одна одинешенька</a:t>
            </a:r>
            <a:r>
              <a:rPr lang="ru-RU" sz="2400" dirty="0"/>
              <a:t>, оказалась на Северном полюсе, а мороз там сто градусов. (По В. Катаеву.) 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60648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Давайте мы с вами попробуем теперь </a:t>
            </a:r>
            <a:r>
              <a:rPr lang="ru-RU" dirty="0" smtClean="0">
                <a:solidFill>
                  <a:prstClr val="black"/>
                </a:solidFill>
              </a:rPr>
              <a:t>изобразить </a:t>
            </a:r>
            <a:r>
              <a:rPr lang="ru-RU" dirty="0">
                <a:solidFill>
                  <a:prstClr val="black"/>
                </a:solidFill>
              </a:rPr>
              <a:t>эту девочку </a:t>
            </a:r>
            <a:r>
              <a:rPr lang="ru-RU" dirty="0" smtClean="0">
                <a:solidFill>
                  <a:prstClr val="black"/>
                </a:solidFill>
              </a:rPr>
              <a:t>Женю</a:t>
            </a:r>
            <a:r>
              <a:rPr lang="ru-RU" dirty="0">
                <a:solidFill>
                  <a:prstClr val="black"/>
                </a:solidFill>
              </a:rPr>
              <a:t>. Представьте, </a:t>
            </a:r>
            <a:r>
              <a:rPr lang="ru-RU" dirty="0" smtClean="0">
                <a:solidFill>
                  <a:prstClr val="black"/>
                </a:solidFill>
              </a:rPr>
              <a:t>что </a:t>
            </a:r>
            <a:r>
              <a:rPr lang="ru-RU" dirty="0">
                <a:solidFill>
                  <a:prstClr val="black"/>
                </a:solidFill>
              </a:rPr>
              <a:t>вы берете в руки </a:t>
            </a:r>
            <a:r>
              <a:rPr lang="ru-RU" dirty="0" smtClean="0">
                <a:solidFill>
                  <a:prstClr val="black"/>
                </a:solidFill>
              </a:rPr>
              <a:t>волшебный </a:t>
            </a:r>
            <a:r>
              <a:rPr lang="ru-RU" dirty="0">
                <a:solidFill>
                  <a:prstClr val="black"/>
                </a:solidFill>
              </a:rPr>
              <a:t>цветик-</a:t>
            </a:r>
            <a:r>
              <a:rPr lang="ru-RU" dirty="0" err="1">
                <a:solidFill>
                  <a:prstClr val="black"/>
                </a:solidFill>
              </a:rPr>
              <a:t>семицветик</a:t>
            </a:r>
            <a:r>
              <a:rPr lang="ru-RU" dirty="0">
                <a:solidFill>
                  <a:prstClr val="black"/>
                </a:solidFill>
              </a:rPr>
              <a:t>, отрываете лепесток </a:t>
            </a:r>
            <a:r>
              <a:rPr lang="ru-RU" dirty="0" smtClean="0">
                <a:solidFill>
                  <a:prstClr val="black"/>
                </a:solidFill>
              </a:rPr>
              <a:t>и </a:t>
            </a:r>
            <a:r>
              <a:rPr lang="ru-RU" dirty="0">
                <a:solidFill>
                  <a:prstClr val="black"/>
                </a:solidFill>
              </a:rPr>
              <a:t>загадываете желание оказаться </a:t>
            </a:r>
            <a:r>
              <a:rPr lang="ru-RU" dirty="0" smtClean="0">
                <a:solidFill>
                  <a:prstClr val="black"/>
                </a:solidFill>
              </a:rPr>
              <a:t>на </a:t>
            </a:r>
            <a:r>
              <a:rPr lang="ru-RU" dirty="0">
                <a:solidFill>
                  <a:prstClr val="black"/>
                </a:solidFill>
              </a:rPr>
              <a:t>Северном полюсе (зачитывается стихотворение).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И вот вы уже на </a:t>
            </a:r>
            <a:r>
              <a:rPr lang="ru-RU" dirty="0" smtClean="0">
                <a:solidFill>
                  <a:prstClr val="black"/>
                </a:solidFill>
              </a:rPr>
              <a:t>Северном </a:t>
            </a:r>
            <a:r>
              <a:rPr lang="ru-RU" dirty="0">
                <a:solidFill>
                  <a:prstClr val="black"/>
                </a:solidFill>
              </a:rPr>
              <a:t>полюсе. Как можно изобразить, что вам холодно, одиноко, грустно? (Выразительные движения: колени сдвинуты так, что </a:t>
            </a:r>
            <a:r>
              <a:rPr lang="ru-RU" dirty="0" smtClean="0">
                <a:solidFill>
                  <a:prstClr val="black"/>
                </a:solidFill>
              </a:rPr>
              <a:t>одно </a:t>
            </a:r>
            <a:r>
              <a:rPr lang="ru-RU" dirty="0">
                <a:solidFill>
                  <a:prstClr val="black"/>
                </a:solidFill>
              </a:rPr>
              <a:t>колено прикрывает другое; руки около рта; дышать нужно на пальцы. Мимика: брови сдвинуты к переносице, внешние уголки опущены вниз; уголки рта тоже опущены вниз.)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217201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238099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1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04664"/>
            <a:ext cx="784887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Рисунок «Грустный человечек». </a:t>
            </a:r>
            <a:endParaRPr lang="ru-RU" sz="2400" b="1" dirty="0" smtClean="0"/>
          </a:p>
          <a:p>
            <a:r>
              <a:rPr lang="ru-RU" dirty="0" smtClean="0"/>
              <a:t>Взрослый. </a:t>
            </a:r>
            <a:r>
              <a:rPr lang="ru-RU" dirty="0"/>
              <a:t>Один человек рассказал мне, что, когда он путешествовал по свету, он попал однажды на волшебный остров, где живут одни плаксы. И мы сейчас попробуем такой остров создать, пусть каждый из вас нарисует в своем альбоме печального человека, у которого могут даже катиться слезы. </a:t>
            </a:r>
            <a:r>
              <a:rPr lang="ru-RU" dirty="0" smtClean="0"/>
              <a:t>(Ребёнок рисует</a:t>
            </a:r>
            <a:r>
              <a:rPr lang="ru-RU" dirty="0"/>
              <a:t>.) Педагог. Покажите своих человечков друг другу. Какой удивительный остров плакс у нас получился! Я вам желаю никогда не попадать на этот остров.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44" y="2687503"/>
            <a:ext cx="4826242" cy="319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19807"/>
            <a:ext cx="15430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40" y="2853036"/>
            <a:ext cx="201136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16" y="2602880"/>
            <a:ext cx="1225041" cy="118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515" y="4471977"/>
            <a:ext cx="1373269" cy="183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7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7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97152"/>
            <a:ext cx="26400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85580"/>
            <a:ext cx="26638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89" y="2385580"/>
            <a:ext cx="26638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473075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6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818076" cy="511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3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764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  Муниципальное бюджетное образовательное учреждение  детский сад № 5 «Родничок» комбинированного вида с. Сарыг-Сеп      «ГОРЕ»  занятие для дистанционного обучения  детей  5-6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21</cp:revision>
  <dcterms:created xsi:type="dcterms:W3CDTF">2021-01-07T12:35:45Z</dcterms:created>
  <dcterms:modified xsi:type="dcterms:W3CDTF">2021-01-17T12:19:02Z</dcterms:modified>
</cp:coreProperties>
</file>