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2" r:id="rId10"/>
    <p:sldId id="267" r:id="rId11"/>
    <p:sldId id="26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"/>
            <a:ext cx="9141561" cy="68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797" y="5013176"/>
            <a:ext cx="3348372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Презентацию выполнила: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педагог-психолог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Арчумаева В.Г.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8" y="716434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5268" y="1888581"/>
            <a:ext cx="67291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  <a:latin typeface="Monotype Corsiva" pitchFamily="66" charset="0"/>
                <a:ea typeface="+mj-ea"/>
                <a:cs typeface="Arial" pitchFamily="34" charset="0"/>
              </a:rPr>
              <a:t>«Ленивец»</a:t>
            </a:r>
            <a:br>
              <a:rPr lang="ru-RU" sz="8000" b="1" dirty="0">
                <a:solidFill>
                  <a:srgbClr val="C00000"/>
                </a:solidFill>
                <a:latin typeface="Monotype Corsiva" pitchFamily="66" charset="0"/>
                <a:ea typeface="+mj-ea"/>
                <a:cs typeface="Arial" pitchFamily="34" charset="0"/>
              </a:rPr>
            </a:b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занятие для дистанционного обучения для детей 6-7 лет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0108"/>
            <a:ext cx="2376264" cy="233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88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53522"/>
            <a:ext cx="45365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</a:rPr>
              <a:t>Игра «Право-лево»</a:t>
            </a:r>
          </a:p>
          <a:p>
            <a:r>
              <a:rPr lang="ru-RU" dirty="0">
                <a:latin typeface="Times New Roman"/>
                <a:ea typeface="Times New Roman"/>
              </a:rPr>
              <a:t>Лисенок объяснил Мишке дорогу от дома до магази­на. А Мишка почему-то вместо магазина попал в аптеку. Где ошибся Мишка? Лисенок сказал ему следующее: «Сначала идешь прямо до елочки, поворачиваешь нале­во и идешь до двухэтажного домика, затем поворачива­ешь направо, идешь до березки, далее поворачиваешь налево — вот и магазин»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05" y="993304"/>
            <a:ext cx="4254095" cy="46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0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 цепочку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5" y="1700808"/>
            <a:ext cx="8204150" cy="28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7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44824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Будьте здоровы!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Спасибо за работу!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1" y="573802"/>
            <a:ext cx="4478485" cy="573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7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77273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/>
            <a:r>
              <a:rPr lang="ru-RU" sz="22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Сопровождение проводится по программе психолого-педагогических занятий для детей 6-7 лет Куражевой Н.Ю.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Уважаемые родители 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дети</a:t>
            </a:r>
          </a:p>
          <a:p>
            <a:pPr lvl="0" indent="342900" algn="ctr"/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з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дравствуйте!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endParaRPr lang="ru-RU" sz="1100" b="1" i="1" dirty="0" smtClean="0">
              <a:solidFill>
                <a:srgbClr val="C00000"/>
              </a:solidFill>
              <a:latin typeface="Times New Roman"/>
              <a:ea typeface="Calibri"/>
              <a:cs typeface="+mj-cs"/>
            </a:endParaRPr>
          </a:p>
          <a:p>
            <a:pPr lvl="0" indent="342900"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Если ребёнок не может справиться с заданием, помогите ему.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2996951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Приветствие. Игра «ладошки»</a:t>
            </a:r>
            <a:endParaRPr lang="ru-RU" sz="32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Принцип игры как в « испорченном телефоне », толь­ко нужно не шептать какое-то слово на ухо партнеру, а рисовать на его ладошке знак или букву. Он догадывает­ся, что это такое, и передает рисунок дальше. Подгля­дывать нельзя. Значки, естественно, должны быть про­стыми: круг, треугольник, квадрат, волнистая линия, примитивная рожица, вопросительный или восклица­тельный знаки, елочка и т. п. Получив сообщение-рису­нок, последний в цепочке называет вслух загаданное изображение. Играющие сравнивают его с первоначаль­ным результатом и выясняют, в каком звене цепи про­изошло искажение. Задача взрослого (как, впрочем, и во всех остальных играх) — создать веселую, непринужден­ную атмосферу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17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0248" y="505122"/>
            <a:ext cx="77768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</a:rPr>
              <a:t>Сказка «Ленивец»</a:t>
            </a:r>
          </a:p>
          <a:p>
            <a:pPr indent="342900" algn="just">
              <a:spcAft>
                <a:spcPts val="0"/>
              </a:spcAft>
            </a:pP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«Лесной школе» все ученики добросовестно отно­сились к заданиям. Медвежонок сначала тоже старал­ся, но потом стал г/ставать, появились равнодушие и лень. Все чаще его находили на мягком диванчике. Маму Медвежонка это сильно беспокоило.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До зимней спячки еще далеко, а ты, сынок, уже выглядишь сонным и вялым,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говорила она.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решил зря силы не тратить!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ответил ей Медвежонок.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Учиться, узнавать новое очень полезно для каждого, и ты это знаешь, сынок!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ласково произнесла Медведица.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Не хочу больше учиться! Надоело мне!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провор­чал Медвежонок.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Я думал, что это легко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быть школьником. Что все будет получаться само собой, а оказывается, надо трудиться. Не хочу!!!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Конечно, иногда хочется быстрых результатов,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вздохнула мама.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Но ведь хорошо быстро не бывает!..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Ну и пусть! Тогда я буду лежать целыми дня­ми!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воскликнул Медвежонок и отвернулся к стене, чтобы не видеть расстроенной Медведицы.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8092"/>
            <a:ext cx="1107762" cy="109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98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103" y="474345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Любой ребенок или взрослый испытывает чув­ство усталости, но хороший отдых на воздухе, сон по­могают справиться с этой проблемой и вернуться к ра­боте. А если ты будешь лежать целыми днями, то превратишься в Ленивца,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Что это такое?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поинтересовался Медвежонок.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Не что, а кто. Это зверек, наверное, родственник обезьянки. А может, он и был когда-то давным-давно обе­зьянкой, пока с ним не произошла одна история. Так же как ты, он почувствовал однажды сильную усталость от работы и объявил всему лесу о том, что он отказыва­ется трудиться, а желает только лениться. Целыми днями напролет. Ленивец висел на дереве вниз головой, по­тому что подняться или перевернуться ему лень. Насе­комые поселились в его шерсти, а он даже не шевелился, когда его покусывали. «Лень!»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думал он. Конечно же, Ленивец не умывался, не расчесывал шерстку и не чис­тил зубы. Из-за этого он выглядел лохматым, грязным, с темными зубами и неприятным запахом. «Кому это нужно быть чистым и опрятным? Лень!»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размышлял Ленивец.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Обезьянки прыгали рядом, наслаждаясь сладкими бананами и вкусным кокосовым молочком. «Эй, Ленивец, поиграй с нами!»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кричали они ему. Но Ленивец молча наблюдал за своими подружками и медленно пожевывал листья с дерева, на котором он висел. «Даже есть лень!»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удивлялся сам себе Ленивец.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51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12845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Жизнь протекала скучно и однообразно. Много ин­тересного происходило рядом. Однако Ленивец продол­жал неподвижно висеть на дереве.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Вот и сейчас есть такой Ленивец в далеких лесах Америки, как яркий пример самого ленивого существа на свете.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Ну что, сынок, ты хотел бы быть похожим на такого Ленивца?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закончила свой рассказ Медведица.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Нет, не хочу!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твердо произнес Медвежонок. -Но можно я хоть отдохну немножко?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Конечно можно! Отдохни часок, а потом вновь за работу!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Хорошо, мама! Я так и сделаю!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ответил Мед­вежонок.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После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того как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ребёнок прослушал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сказку,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попросите его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поделиться впечатлениями от услышанного.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922092"/>
            <a:ext cx="1527844" cy="24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42" y="4869160"/>
            <a:ext cx="1495777" cy="14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Упражнение «Медвежата»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Детям нужно сделать всех медвежат одинаковыми 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39" y="1700808"/>
            <a:ext cx="3826514" cy="463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55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66495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Упражнение «Мишкин квадрат»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Детям нужно найти подходящие фигуры для пустых клеток </a:t>
            </a:r>
            <a:endParaRPr lang="ru-RU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68" y="1772816"/>
            <a:ext cx="6008463" cy="455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2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Упражнение «Прятки с картинками»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Детям нужно найти на картинке выделенные фраг­менты </a:t>
            </a:r>
            <a:endParaRPr lang="ru-RU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2677" y="161314"/>
            <a:ext cx="4718645" cy="762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84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-2909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92" y="260648"/>
            <a:ext cx="6048673" cy="126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92" y="918649"/>
            <a:ext cx="20843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79" y="954799"/>
            <a:ext cx="3343126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71810"/>
            <a:ext cx="21097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9" y="1533535"/>
            <a:ext cx="3286125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9" y="4060815"/>
            <a:ext cx="3786882" cy="23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3" y="4106873"/>
            <a:ext cx="3711524" cy="22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32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805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Презентацию выполнила: педагог-психолог Арчумаева В.Г.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 цепочку</vt:lpstr>
      <vt:lpstr>  Будьте здоровы!   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14</cp:revision>
  <dcterms:created xsi:type="dcterms:W3CDTF">2020-12-29T10:46:35Z</dcterms:created>
  <dcterms:modified xsi:type="dcterms:W3CDTF">2021-01-02T11:32:09Z</dcterms:modified>
</cp:coreProperties>
</file>