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4" r:id="rId5"/>
    <p:sldId id="257" r:id="rId6"/>
    <p:sldId id="260" r:id="rId7"/>
    <p:sldId id="261" r:id="rId8"/>
    <p:sldId id="262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0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МБДОУ д/с № 5 «Родничок» комбинированного  вида с. с. </a:t>
            </a:r>
            <a:r>
              <a:rPr lang="ru-RU" sz="2400" b="1" dirty="0" err="1" smtClean="0"/>
              <a:t>Сарыг</a:t>
            </a:r>
            <a:r>
              <a:rPr lang="ru-RU" sz="2400" b="1" smtClean="0"/>
              <a:t> -</a:t>
            </a:r>
            <a:r>
              <a:rPr lang="ru-RU" sz="2400" b="1" dirty="0" err="1" smtClean="0"/>
              <a:t>Сеп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336904" cy="42484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/>
              <a:t>Проект 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>«Сказка всегда с нами»</a:t>
            </a: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Выполнил: воспитатель Якубова Н.В.</a:t>
            </a:r>
          </a:p>
          <a:p>
            <a:pPr algn="r"/>
            <a:endParaRPr lang="ru-RU" sz="2400" dirty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3300" dirty="0" smtClean="0">
                <a:solidFill>
                  <a:schemeClr val="accent2"/>
                </a:solidFill>
              </a:rPr>
              <a:t>2018</a:t>
            </a:r>
            <a:endParaRPr lang="ru-RU" sz="3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335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Народные сказки – самая древняя из распространенных  форм устного народного творчества,- присутствующая  всем народам, такая сказка отражает убеждения, воззрение,  главные черты национального характера, одновременно обнажая старинный быт, который отражается  в отдельных  произведениях бытовых сказок, сказок о животных, волшебные сказки.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Актуальность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6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056784" cy="6534412"/>
          </a:xfrm>
        </p:spPr>
        <p:txBody>
          <a:bodyPr>
            <a:normAutofit/>
          </a:bodyPr>
          <a:lstStyle/>
          <a:p>
            <a:r>
              <a:rPr lang="ru-RU" dirty="0" smtClean="0"/>
              <a:t>Создать положительный эмоциональный настрой, формировать у детей представления о русской народной сказки через различные виды деятельности. </a:t>
            </a:r>
          </a:p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Закреплять знания содержание сказок:  *</a:t>
            </a:r>
          </a:p>
          <a:p>
            <a:r>
              <a:rPr lang="ru-RU" dirty="0" smtClean="0"/>
              <a:t> Сформировать желания быть похожим на положительных героев.</a:t>
            </a:r>
          </a:p>
          <a:p>
            <a:r>
              <a:rPr lang="ru-RU" dirty="0" smtClean="0"/>
              <a:t>Развивать умение  передавать  образ сказочного </a:t>
            </a:r>
          </a:p>
          <a:p>
            <a:r>
              <a:rPr lang="ru-RU" dirty="0" smtClean="0"/>
              <a:t>героя речью, движениями, жестами, мимикой.</a:t>
            </a:r>
          </a:p>
          <a:p>
            <a:r>
              <a:rPr lang="ru-RU" dirty="0" smtClean="0"/>
              <a:t>Воспитывать интерес  к сказкам.</a:t>
            </a:r>
          </a:p>
          <a:p>
            <a:r>
              <a:rPr lang="ru-RU" dirty="0" smtClean="0"/>
              <a:t>Прививать детям правила безопасного поведения на примере сказок.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548680"/>
            <a:ext cx="7812856" cy="5577483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Тип </a:t>
            </a:r>
            <a:r>
              <a:rPr lang="ru-RU" b="1" dirty="0">
                <a:solidFill>
                  <a:schemeClr val="tx1"/>
                </a:solidFill>
              </a:rPr>
              <a:t>проекта</a:t>
            </a:r>
            <a:r>
              <a:rPr lang="ru-RU" dirty="0">
                <a:solidFill>
                  <a:schemeClr val="tx1"/>
                </a:solidFill>
              </a:rPr>
              <a:t>: Художественно эстетический</a:t>
            </a:r>
            <a:r>
              <a:rPr lang="ru-RU" b="1" dirty="0">
                <a:solidFill>
                  <a:schemeClr val="tx1"/>
                </a:solidFill>
              </a:rPr>
              <a:t>.  </a:t>
            </a:r>
          </a:p>
          <a:p>
            <a:r>
              <a:rPr lang="ru-RU" b="1" dirty="0">
                <a:solidFill>
                  <a:schemeClr val="tx1"/>
                </a:solidFill>
              </a:rPr>
              <a:t>По содержанию</a:t>
            </a:r>
            <a:r>
              <a:rPr lang="ru-RU" dirty="0">
                <a:solidFill>
                  <a:schemeClr val="tx1"/>
                </a:solidFill>
              </a:rPr>
              <a:t>: ребенок и взрослые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  <a:p>
            <a:r>
              <a:rPr lang="ru-RU" b="1" dirty="0">
                <a:solidFill>
                  <a:schemeClr val="tx1"/>
                </a:solidFill>
              </a:rPr>
              <a:t>По характеру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контактов</a:t>
            </a:r>
            <a:r>
              <a:rPr lang="ru-RU" dirty="0">
                <a:solidFill>
                  <a:schemeClr val="tx1"/>
                </a:solidFill>
              </a:rPr>
              <a:t>: Внутри группы. </a:t>
            </a:r>
          </a:p>
          <a:p>
            <a:r>
              <a:rPr lang="ru-RU" b="1" dirty="0">
                <a:solidFill>
                  <a:schemeClr val="tx1"/>
                </a:solidFill>
              </a:rPr>
              <a:t>По количеству участников</a:t>
            </a:r>
            <a:r>
              <a:rPr lang="ru-RU" dirty="0">
                <a:solidFill>
                  <a:schemeClr val="tx1"/>
                </a:solidFill>
              </a:rPr>
              <a:t>: Коллективный.</a:t>
            </a:r>
          </a:p>
          <a:p>
            <a:endParaRPr lang="ru-RU" dirty="0" smtClean="0"/>
          </a:p>
          <a:p>
            <a:r>
              <a:rPr lang="ru-RU" dirty="0" smtClean="0"/>
              <a:t>Возраст  детей: 3 – 4 года</a:t>
            </a:r>
          </a:p>
          <a:p>
            <a:r>
              <a:rPr lang="ru-RU" dirty="0" smtClean="0"/>
              <a:t>Продолжительность: краткосрочный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340768"/>
            <a:ext cx="7408333" cy="3450696"/>
          </a:xfrm>
        </p:spPr>
        <p:txBody>
          <a:bodyPr/>
          <a:lstStyle/>
          <a:p>
            <a:r>
              <a:rPr lang="ru-RU" dirty="0" smtClean="0"/>
              <a:t>Дети познакомятся со многими русскими народными сказками, будут знать их содержание. Научатся в играх – драматизациях, кукольных театрах, настольные театры, передавать своего героя. Привлечение родителей к дальнейшему участию в мероприятиях группы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Предполагаемый  результат.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9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08912" cy="42484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 </a:t>
            </a:r>
            <a:r>
              <a:rPr lang="ru-RU" sz="5400" b="1" dirty="0" smtClean="0"/>
              <a:t>этап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0" y="1304764"/>
            <a:ext cx="2614134" cy="392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64904"/>
            <a:ext cx="2712590" cy="406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04764"/>
            <a:ext cx="3030083" cy="454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0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064896" cy="4896544"/>
          </a:xfrm>
        </p:spPr>
        <p:txBody>
          <a:bodyPr/>
          <a:lstStyle/>
          <a:p>
            <a:pPr algn="ctr"/>
            <a:r>
              <a:rPr lang="ru-RU" b="1" dirty="0" smtClean="0"/>
              <a:t>Знакомство со сказкой «Репка»</a:t>
            </a:r>
          </a:p>
          <a:p>
            <a:pPr algn="ctr"/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этап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517">
            <a:off x="811247" y="2089325"/>
            <a:ext cx="2782622" cy="4173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165">
            <a:off x="5405310" y="2107166"/>
            <a:ext cx="2947694" cy="44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выставки, спектакль, альбомов и т.д.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этап</a:t>
            </a:r>
            <a:br>
              <a:rPr lang="ru-RU" dirty="0" smtClean="0"/>
            </a:br>
            <a:r>
              <a:rPr lang="ru-RU" sz="4000" dirty="0" smtClean="0"/>
              <a:t>обыгрывание детьми сказки «Репка»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6732238" cy="44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150100" cy="5433400"/>
          </a:xfrm>
        </p:spPr>
      </p:pic>
    </p:spTree>
    <p:extLst>
      <p:ext uri="{BB962C8B-B14F-4D97-AF65-F5344CB8AC3E}">
        <p14:creationId xmlns:p14="http://schemas.microsoft.com/office/powerpoint/2010/main" val="3877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380</TotalTime>
  <Words>235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МБДОУ д/с № 5 «Родничок» комбинированного  вида с. с. Сарыг -Сеп</vt:lpstr>
      <vt:lpstr>Актуальность проекта:</vt:lpstr>
      <vt:lpstr>Цель:</vt:lpstr>
      <vt:lpstr>Презентация PowerPoint</vt:lpstr>
      <vt:lpstr>Предполагаемый  результат.</vt:lpstr>
      <vt:lpstr>I этап</vt:lpstr>
      <vt:lpstr>II этап</vt:lpstr>
      <vt:lpstr>III этап обыгрывание детьми сказки «Репка»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 ДЕТ САДА</dc:creator>
  <cp:lastModifiedBy>Пользователь Windows</cp:lastModifiedBy>
  <cp:revision>25</cp:revision>
  <dcterms:created xsi:type="dcterms:W3CDTF">2018-01-25T08:18:24Z</dcterms:created>
  <dcterms:modified xsi:type="dcterms:W3CDTF">2019-04-09T14:12:03Z</dcterms:modified>
</cp:coreProperties>
</file>