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Удивительный мир часов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д/с № 5 «Родничок» комбинированного вида с. Сарыг-Сеп</a:t>
            </a:r>
          </a:p>
          <a:p>
            <a:r>
              <a:rPr lang="ru-RU" dirty="0" smtClean="0"/>
              <a:t>Воспитатель: Якубова Наталья Владимировна подготовительной к школе группа №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53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Итоговый</a:t>
            </a:r>
            <a:endParaRPr lang="ru-RU" dirty="0"/>
          </a:p>
        </p:txBody>
      </p:sp>
      <p:pic>
        <p:nvPicPr>
          <p:cNvPr id="4" name="Picture 2" descr="C:\Users\Садик\Desktop\фото подг гр 2\IMG_20201007_16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2588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адик\Desktop\IMG_20201007_16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122946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940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Рисунок 5" descr="C:\Users\Садик\Desktop\Новая папка\IMG_20210202_1549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25198"/>
          <a:stretch/>
        </p:blipFill>
        <p:spPr bwMode="auto">
          <a:xfrm>
            <a:off x="683568" y="1124744"/>
            <a:ext cx="7848872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2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54460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Актуальность</a:t>
            </a:r>
          </a:p>
          <a:p>
            <a:r>
              <a:rPr lang="ru-RU" sz="2800" dirty="0" smtClean="0"/>
              <a:t>               </a:t>
            </a:r>
            <a:r>
              <a:rPr lang="ru-RU" sz="2400" dirty="0" smtClean="0"/>
              <a:t>Проект реализуется </a:t>
            </a:r>
            <a:r>
              <a:rPr lang="ru-RU" sz="2400" dirty="0"/>
              <a:t>в подготовительной группе детского сада в рамках программы «детство» в разделе формирования элементарных математических представлений. Главная цель- дать детям представление о понятии времени в игровой форме, интересной детям. Что такое время</a:t>
            </a:r>
            <a:r>
              <a:rPr lang="en-US" sz="2400" dirty="0"/>
              <a:t>?</a:t>
            </a:r>
            <a:r>
              <a:rPr lang="ru-RU" sz="2400" dirty="0"/>
              <a:t> для чего нужны часы</a:t>
            </a:r>
            <a:r>
              <a:rPr lang="en-US" sz="2400" dirty="0"/>
              <a:t>?</a:t>
            </a:r>
            <a:r>
              <a:rPr lang="ru-RU" sz="2400" dirty="0"/>
              <a:t> Какие бывают часы</a:t>
            </a:r>
            <a:r>
              <a:rPr lang="en-US" sz="2400" dirty="0"/>
              <a:t>?</a:t>
            </a:r>
            <a:r>
              <a:rPr lang="ru-RU" sz="2400" dirty="0"/>
              <a:t> В рамках проекта попробуем найти ответы.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Тип </a:t>
            </a:r>
            <a:r>
              <a:rPr lang="ru-RU" sz="2400" b="1" dirty="0"/>
              <a:t>проекта:</a:t>
            </a:r>
          </a:p>
          <a:p>
            <a:r>
              <a:rPr lang="ru-RU" sz="2400" dirty="0" err="1"/>
              <a:t>Исследовательско</a:t>
            </a:r>
            <a:r>
              <a:rPr lang="ru-RU" sz="2400" dirty="0"/>
              <a:t> – творческий, групповой</a:t>
            </a:r>
            <a:r>
              <a:rPr lang="ru-RU" sz="2800" dirty="0" smtClean="0"/>
              <a:t>.</a:t>
            </a:r>
          </a:p>
          <a:p>
            <a:r>
              <a:rPr lang="ru-RU" sz="2400" b="1" dirty="0"/>
              <a:t>Участники проекта:</a:t>
            </a:r>
            <a:r>
              <a:rPr lang="ru-RU" sz="2400" dirty="0"/>
              <a:t> дети 6-7 лет, родители, </a:t>
            </a:r>
            <a:r>
              <a:rPr lang="ru-RU" sz="2400" dirty="0" smtClean="0"/>
              <a:t>воспитатели</a:t>
            </a:r>
          </a:p>
          <a:p>
            <a:r>
              <a:rPr lang="ru-RU" sz="2400" b="1" dirty="0"/>
              <a:t>Длительность: </a:t>
            </a:r>
            <a:r>
              <a:rPr lang="ru-RU" sz="2400" dirty="0"/>
              <a:t>Кратко срочный ( две недели)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41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 проекта</a:t>
            </a:r>
          </a:p>
          <a:p>
            <a:r>
              <a:rPr lang="ru-RU" sz="3600" dirty="0"/>
              <a:t>Развития интереса к истории возникновения различных видов часов.</a:t>
            </a:r>
            <a:endParaRPr lang="ru-RU" sz="3200" b="1" dirty="0"/>
          </a:p>
          <a:p>
            <a:r>
              <a:rPr lang="ru-RU" sz="3200" b="1" dirty="0"/>
              <a:t>Задачи проекта: </a:t>
            </a:r>
          </a:p>
          <a:p>
            <a:r>
              <a:rPr lang="ru-RU" sz="3200" b="1" dirty="0"/>
              <a:t>1</a:t>
            </a:r>
            <a:r>
              <a:rPr lang="ru-RU" sz="3200" dirty="0"/>
              <a:t>. Познакомить с историей возникновения часов, их разновидностями в прошлом и настоящем.</a:t>
            </a:r>
          </a:p>
          <a:p>
            <a:r>
              <a:rPr lang="ru-RU" sz="3200" dirty="0"/>
              <a:t> </a:t>
            </a:r>
            <a:r>
              <a:rPr lang="ru-RU" sz="3200" b="1" dirty="0"/>
              <a:t>2. </a:t>
            </a:r>
            <a:r>
              <a:rPr lang="ru-RU" sz="3200" dirty="0"/>
              <a:t>Закрепить знания о принципе их работы и роли в жизни человека.</a:t>
            </a:r>
          </a:p>
          <a:p>
            <a:r>
              <a:rPr lang="ru-RU" sz="3200" b="1" dirty="0"/>
              <a:t>3. </a:t>
            </a:r>
            <a:r>
              <a:rPr lang="ru-RU" sz="3200" dirty="0"/>
              <a:t>Развивать  исследовательский интерес, любознательность, творческое воображение.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803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</a:t>
            </a:r>
            <a:r>
              <a:rPr lang="ru-RU" b="1" dirty="0"/>
              <a:t> этап (подготовительный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2700" dirty="0"/>
              <a:t>Цель: определить основные направления работы. Подбор энциклопедической литературы.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" name="Picture 3" descr="C:\Users\Садик\Desktop\23994_173e5b12d45d69dc117c5969e4c888f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728"/>
            <a:ext cx="4104456" cy="44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адик\Desktop\23994_b92697ca8a051480b2ca40d1960031e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0621"/>
            <a:ext cx="3816424" cy="43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8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n-US" b="1" dirty="0" smtClean="0"/>
              <a:t>II</a:t>
            </a:r>
            <a:r>
              <a:rPr lang="ru-RU" b="1" dirty="0" smtClean="0"/>
              <a:t> этап (основной)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</a:t>
            </a:r>
            <a:endParaRPr lang="ru-RU" sz="2400" dirty="0"/>
          </a:p>
        </p:txBody>
      </p:sp>
      <p:pic>
        <p:nvPicPr>
          <p:cNvPr id="4" name="Picture 3" descr="C:\Users\Садик\Desktop\IMG_20201007_152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272808" cy="53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2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7" cy="4641379"/>
          </a:xfrm>
        </p:spPr>
        <p:txBody>
          <a:bodyPr>
            <a:noAutofit/>
          </a:bodyPr>
          <a:lstStyle/>
          <a:p>
            <a:r>
              <a:rPr lang="ru-RU" sz="3200" dirty="0"/>
              <a:t>На руке и на стене и на башни в вышине ходят, ходят, ровным шагом от восхода до заката.( </a:t>
            </a:r>
            <a:r>
              <a:rPr lang="ru-RU" sz="3200" b="1" dirty="0"/>
              <a:t>часы</a:t>
            </a:r>
            <a:r>
              <a:rPr lang="ru-RU" sz="3200" dirty="0"/>
              <a:t>) </a:t>
            </a:r>
          </a:p>
          <a:p>
            <a:r>
              <a:rPr lang="ru-RU" sz="3200" dirty="0"/>
              <a:t>Хвостик на месте лежит, голова вокруг бежит.( </a:t>
            </a:r>
            <a:r>
              <a:rPr lang="ru-RU" sz="3200" b="1" dirty="0"/>
              <a:t>стрелки часов</a:t>
            </a:r>
            <a:r>
              <a:rPr lang="ru-RU" sz="3200" dirty="0"/>
              <a:t>).   </a:t>
            </a:r>
          </a:p>
          <a:p>
            <a:r>
              <a:rPr lang="ru-RU" sz="3200" dirty="0"/>
              <a:t> Идет, а без ног, летит, а без крыльев. Не догнать не остановить.(</a:t>
            </a:r>
            <a:r>
              <a:rPr lang="ru-RU" sz="3200" b="1" dirty="0"/>
              <a:t>время</a:t>
            </a:r>
            <a:r>
              <a:rPr lang="ru-RU" sz="3200" dirty="0"/>
              <a:t>)</a:t>
            </a:r>
          </a:p>
          <a:p>
            <a:r>
              <a:rPr lang="ru-RU" sz="3200" dirty="0"/>
              <a:t> Говорят они стоят, говорят они спешат, говорят они идут, но немножко отстают</a:t>
            </a:r>
            <a:r>
              <a:rPr lang="ru-RU" sz="3200" b="1" dirty="0"/>
              <a:t>.( часы)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/>
              <a:t>Загадки про часы</a:t>
            </a:r>
          </a:p>
        </p:txBody>
      </p:sp>
    </p:spTree>
    <p:extLst>
      <p:ext uri="{BB962C8B-B14F-4D97-AF65-F5344CB8AC3E}">
        <p14:creationId xmlns:p14="http://schemas.microsoft.com/office/powerpoint/2010/main" val="35122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3300" dirty="0"/>
              <a:t>Говорят усы стоят, говорят часы спешат, говорят усы идут но немножко отстают. Мы смотрели с Мишкой вмести, но часы стоят на месте. </a:t>
            </a:r>
          </a:p>
          <a:p>
            <a:r>
              <a:rPr lang="ru-RU" sz="3300" dirty="0"/>
              <a:t>Когда ложится и в ставать, когда игру нам затевать, когда садится за у рок, когда с малиной есть пирог– нам все часы подскажут точно, ты понимать учись их срочно, чтоб на вопрос: который час? Ответить мог ты каждый раз.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ru-RU" dirty="0" smtClean="0"/>
              <a:t>Стихи про 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67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детей о времени</a:t>
            </a:r>
            <a:endParaRPr lang="ru-RU" dirty="0"/>
          </a:p>
        </p:txBody>
      </p:sp>
      <p:pic>
        <p:nvPicPr>
          <p:cNvPr id="4" name="Picture 3" descr="C:\Users\Садик\Desktop\IMG_20201007_152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2933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адик\Desktop\IMG_20201007_151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5"/>
          <a:stretch/>
        </p:blipFill>
        <p:spPr bwMode="auto">
          <a:xfrm>
            <a:off x="5076056" y="1628800"/>
            <a:ext cx="3297852" cy="22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адик\Desktop\IMG_20201007_151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225844" cy="23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7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детей о времени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 descr="C:\Users\Садик\Desktop\IMG_20201007_154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74174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адик\Desktop\фото подг гр 2\IMG_20201007_154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40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344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Удивительный мир часов</vt:lpstr>
      <vt:lpstr>Презентация PowerPoint</vt:lpstr>
      <vt:lpstr>Презентация PowerPoint</vt:lpstr>
      <vt:lpstr>I этап (подготовительный) Цель: определить основные направления работы. Подбор энциклопедической литературы. </vt:lpstr>
      <vt:lpstr>II этап (основной)</vt:lpstr>
      <vt:lpstr>Загадки про часы</vt:lpstr>
      <vt:lpstr>Стихи про часы</vt:lpstr>
      <vt:lpstr>Пересказ детей о времени</vt:lpstr>
      <vt:lpstr>Пересказ детей о времени</vt:lpstr>
      <vt:lpstr>III Итоговый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часов</dc:title>
  <dc:creator>Садик</dc:creator>
  <cp:lastModifiedBy>Пользователь Windows</cp:lastModifiedBy>
  <cp:revision>4</cp:revision>
  <dcterms:created xsi:type="dcterms:W3CDTF">2021-02-08T08:32:53Z</dcterms:created>
  <dcterms:modified xsi:type="dcterms:W3CDTF">2021-02-08T09:09:44Z</dcterms:modified>
</cp:coreProperties>
</file>