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357718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НОД </a:t>
            </a:r>
            <a:r>
              <a:rPr lang="ru-RU" u="sng" dirty="0" smtClean="0">
                <a:solidFill>
                  <a:srgbClr val="7030A0"/>
                </a:solidFill>
              </a:rPr>
              <a:t>в </a:t>
            </a:r>
            <a:r>
              <a:rPr lang="ru-RU" u="sng" dirty="0" smtClean="0">
                <a:solidFill>
                  <a:srgbClr val="7030A0"/>
                </a:solidFill>
              </a:rPr>
              <a:t>подготовительной </a:t>
            </a:r>
            <a:r>
              <a:rPr lang="ru-RU" u="sng" dirty="0" smtClean="0">
                <a:solidFill>
                  <a:srgbClr val="7030A0"/>
                </a:solidFill>
              </a:rPr>
              <a:t>группе.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u="sng" dirty="0" smtClean="0">
                <a:solidFill>
                  <a:srgbClr val="7030A0"/>
                </a:solidFill>
              </a:rPr>
              <a:t>Тема: «Обучение составлению описательного рассказа с опорой на схему 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открытое занятие февраль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85804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открытое занятие февраль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894" y="368300"/>
            <a:ext cx="6508606" cy="570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открытое занятие февраль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78674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открытое занятие февраль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500"/>
            <a:ext cx="7500990" cy="5357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открытое занятие февраль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924" y="500042"/>
            <a:ext cx="743048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открытое занятие февраль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90" y="660400"/>
            <a:ext cx="7734209" cy="5268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открытое занятие февраль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858179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</Words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НОД в подготовительной группе. Тема: «Обучение составлению описательного рассказа с опорой на схему 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в подготовительной группе. Тема: «Обучение составлению описательного рассказа с опорой на схему » </dc:title>
  <dc:creator>1</dc:creator>
  <cp:lastModifiedBy>1</cp:lastModifiedBy>
  <cp:revision>2</cp:revision>
  <dcterms:created xsi:type="dcterms:W3CDTF">2018-02-13T13:51:24Z</dcterms:created>
  <dcterms:modified xsi:type="dcterms:W3CDTF">2018-02-13T14:01:45Z</dcterms:modified>
</cp:coreProperties>
</file>