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11.05.2021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11.05.2021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11.05.2021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5616" y="2276872"/>
            <a:ext cx="7344816" cy="882119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/>
              <a:t>Задания для </a:t>
            </a:r>
            <a:r>
              <a:rPr lang="ru-RU" sz="2400" dirty="0" err="1" smtClean="0"/>
              <a:t>дистационного</a:t>
            </a:r>
            <a:r>
              <a:rPr lang="ru-RU" sz="2400" dirty="0" smtClean="0"/>
              <a:t> обучения</a:t>
            </a:r>
          </a:p>
          <a:p>
            <a:pPr algn="ctr"/>
            <a:r>
              <a:rPr lang="ru-RU" sz="2400" dirty="0" smtClean="0"/>
              <a:t>(1 неделя)</a:t>
            </a:r>
          </a:p>
          <a:p>
            <a:pPr algn="ctr"/>
            <a:r>
              <a:rPr lang="ru-RU" sz="3200" dirty="0" smtClean="0"/>
              <a:t>Подготовительная к </a:t>
            </a:r>
            <a:r>
              <a:rPr lang="ru-RU" sz="3200" dirty="0" err="1" smtClean="0"/>
              <a:t>школее</a:t>
            </a:r>
            <a:r>
              <a:rPr lang="ru-RU" sz="3200" dirty="0" smtClean="0"/>
              <a:t> группа №1</a:t>
            </a:r>
          </a:p>
          <a:p>
            <a:pPr algn="ctr"/>
            <a:endParaRPr lang="ru-RU" sz="3200" dirty="0"/>
          </a:p>
          <a:p>
            <a:pPr algn="ctr"/>
            <a:r>
              <a:rPr lang="ru-RU" sz="2000" dirty="0" smtClean="0"/>
              <a:t>Выполнил: воспитатель </a:t>
            </a:r>
            <a:r>
              <a:rPr lang="ru-RU" sz="2000" dirty="0" err="1" smtClean="0"/>
              <a:t>Салчак</a:t>
            </a:r>
            <a:r>
              <a:rPr lang="ru-RU" sz="2000" dirty="0" smtClean="0"/>
              <a:t> С.С.</a:t>
            </a:r>
          </a:p>
          <a:p>
            <a:pPr algn="ctr"/>
            <a:r>
              <a:rPr lang="ru-RU" sz="2000" dirty="0" smtClean="0"/>
              <a:t>2021 год</a:t>
            </a:r>
          </a:p>
          <a:p>
            <a:pPr algn="ctr"/>
            <a:endParaRPr lang="ru-RU" sz="2000" dirty="0"/>
          </a:p>
          <a:p>
            <a:pPr algn="ctr"/>
            <a:endParaRPr lang="ru-RU" sz="2000" dirty="0" smtClean="0"/>
          </a:p>
          <a:p>
            <a:pPr algn="ctr"/>
            <a:endParaRPr lang="ru-RU" sz="2000" dirty="0"/>
          </a:p>
          <a:p>
            <a:pPr algn="ctr"/>
            <a:endParaRPr lang="ru-RU" sz="2000" dirty="0" smtClean="0"/>
          </a:p>
          <a:p>
            <a:pPr algn="ctr"/>
            <a:endParaRPr lang="ru-RU" sz="20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764704"/>
            <a:ext cx="7175351" cy="1793167"/>
          </a:xfrm>
        </p:spPr>
        <p:txBody>
          <a:bodyPr/>
          <a:lstStyle/>
          <a:p>
            <a:pPr algn="ctr"/>
            <a:r>
              <a:rPr lang="ru-RU" sz="2000" dirty="0" smtClean="0"/>
              <a:t>МБДОУ д/с «Родничок» комбинированного вида с. Сарыг-Сеп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6629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731520"/>
            <a:ext cx="7776864" cy="3474720"/>
          </a:xfrm>
        </p:spPr>
        <p:txBody>
          <a:bodyPr>
            <a:normAutofit fontScale="92500" lnSpcReduction="20000"/>
          </a:bodyPr>
          <a:lstStyle/>
          <a:p>
            <a:endParaRPr lang="ru-RU" sz="2400" dirty="0" smtClean="0"/>
          </a:p>
          <a:p>
            <a:endParaRPr lang="ru-RU" sz="2400" dirty="0"/>
          </a:p>
          <a:p>
            <a:pPr algn="ctr"/>
            <a:r>
              <a:rPr lang="ru-RU" sz="3200" dirty="0" smtClean="0"/>
              <a:t>Формирование элементарных математических представлений. </a:t>
            </a:r>
          </a:p>
          <a:p>
            <a:pPr algn="ctr"/>
            <a:r>
              <a:rPr lang="ru-RU" sz="3200" dirty="0" smtClean="0"/>
              <a:t>Тема : «Соответствие между количеством предметов и цифрой, ориентировка  в пространстве, логическая задача».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105038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K\Desktop\a52c1abfab88d37b2e1065dd9bb3d606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16632"/>
            <a:ext cx="5164110" cy="6274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1828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PK\Desktop\unnamed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88640"/>
            <a:ext cx="8568952" cy="6426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5619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PK\Desktop\unnamed (1)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04664"/>
            <a:ext cx="8131711" cy="6098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90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ru-RU" sz="3200" dirty="0" smtClean="0"/>
              <a:t>Развитие речи.</a:t>
            </a:r>
          </a:p>
          <a:p>
            <a:r>
              <a:rPr lang="ru-RU" sz="3200" dirty="0" smtClean="0"/>
              <a:t>Тема: «Родина». Заучивание стихотворения З. Александровой «Родина».</a:t>
            </a:r>
          </a:p>
          <a:p>
            <a:r>
              <a:rPr lang="ru-RU" sz="3200" dirty="0"/>
              <a:t> </a:t>
            </a:r>
            <a:r>
              <a:rPr lang="ru-RU" sz="3200" dirty="0" smtClean="0"/>
              <a:t>Беседа о Родине. Рассказать детям о любимом уголке Родины.</a:t>
            </a:r>
          </a:p>
        </p:txBody>
      </p:sp>
    </p:spTree>
    <p:extLst>
      <p:ext uri="{BB962C8B-B14F-4D97-AF65-F5344CB8AC3E}">
        <p14:creationId xmlns:p14="http://schemas.microsoft.com/office/powerpoint/2010/main" val="2360129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7992888" cy="1143000"/>
          </a:xfrm>
        </p:spPr>
        <p:txBody>
          <a:bodyPr/>
          <a:lstStyle/>
          <a:p>
            <a:pPr algn="l"/>
            <a:r>
              <a:rPr lang="ru-RU" dirty="0" smtClean="0"/>
              <a:t>Выучить стихотворение.</a:t>
            </a:r>
            <a:endParaRPr lang="ru-RU" dirty="0"/>
          </a:p>
        </p:txBody>
      </p:sp>
      <p:pic>
        <p:nvPicPr>
          <p:cNvPr id="4098" name="Picture 2" descr="C:\Users\PK\Desktop\maxresdefault.jpg"/>
          <p:cNvPicPr>
            <a:picLocks noGrp="1" noChangeAspect="1" noChangeArrowheads="1"/>
          </p:cNvPicPr>
          <p:nvPr>
            <p:ph sz="quarter" idx="13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31" r="4169" b="-1"/>
          <a:stretch/>
        </p:blipFill>
        <p:spPr bwMode="auto">
          <a:xfrm>
            <a:off x="467544" y="1556792"/>
            <a:ext cx="8321731" cy="4785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4527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ru-RU" dirty="0" smtClean="0"/>
              <a:t>Рисование.</a:t>
            </a:r>
          </a:p>
          <a:p>
            <a:r>
              <a:rPr lang="ru-RU" dirty="0" smtClean="0"/>
              <a:t>Тема: «Майские праздники». «День Победы»</a:t>
            </a:r>
          </a:p>
          <a:p>
            <a:r>
              <a:rPr lang="ru-RU" dirty="0" smtClean="0"/>
              <a:t>Цель: Учить передавать в рисунке впечатления от празднично украшенного села (украшенные дома, окна салют)</a:t>
            </a:r>
          </a:p>
        </p:txBody>
      </p:sp>
      <p:pic>
        <p:nvPicPr>
          <p:cNvPr id="5122" name="Picture 2" descr="C:\Users\PK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9742" y="2780928"/>
            <a:ext cx="5960610" cy="3815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6881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35999" y="260648"/>
            <a:ext cx="6400800" cy="3474720"/>
          </a:xfrm>
        </p:spPr>
        <p:txBody>
          <a:bodyPr/>
          <a:lstStyle/>
          <a:p>
            <a:r>
              <a:rPr lang="ru-RU" dirty="0" smtClean="0"/>
              <a:t>Музыка.</a:t>
            </a:r>
          </a:p>
          <a:p>
            <a:r>
              <a:rPr lang="ru-RU" dirty="0" smtClean="0"/>
              <a:t>Учим стихи и песни к выпускному балу.</a:t>
            </a:r>
          </a:p>
          <a:p>
            <a:endParaRPr lang="ru-RU" dirty="0"/>
          </a:p>
        </p:txBody>
      </p:sp>
      <p:pic>
        <p:nvPicPr>
          <p:cNvPr id="6146" name="Picture 2" descr="C:\Users\PK\Desktop\50122217_949391791p667567421_text_pesni_zub_molochnyj_artem_zaruba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1" t="3414" r="62736" b="4896"/>
          <a:stretch/>
        </p:blipFill>
        <p:spPr bwMode="auto">
          <a:xfrm>
            <a:off x="827584" y="1196752"/>
            <a:ext cx="2216727" cy="5361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C:\Users\PK\Desktop\938271600_961243097p582636225_text_pesni_vospitatelnicy_nashi_minus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8" t="4802" r="52273" b="5681"/>
          <a:stretch/>
        </p:blipFill>
        <p:spPr bwMode="auto">
          <a:xfrm>
            <a:off x="4283968" y="1316181"/>
            <a:ext cx="3214254" cy="4911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5770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41</TotalTime>
  <Words>125</Words>
  <Application>Microsoft Office PowerPoint</Application>
  <PresentationFormat>Экран (4:3)</PresentationFormat>
  <Paragraphs>23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Воздушный поток</vt:lpstr>
      <vt:lpstr>МБДОУ д/с «Родничок» комбинированного вида с. Сарыг-Сеп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Выучить стихотворение.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«Родничок» комбинированного вида с. Сарыг-Сеп</dc:title>
  <dc:creator>PK</dc:creator>
  <cp:lastModifiedBy>PK</cp:lastModifiedBy>
  <cp:revision>5</cp:revision>
  <dcterms:created xsi:type="dcterms:W3CDTF">2021-05-11T04:40:10Z</dcterms:created>
  <dcterms:modified xsi:type="dcterms:W3CDTF">2021-05-11T05:34:33Z</dcterms:modified>
</cp:coreProperties>
</file>