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6" r:id="rId4"/>
    <p:sldId id="258" r:id="rId5"/>
    <p:sldId id="266" r:id="rId6"/>
    <p:sldId id="259" r:id="rId7"/>
    <p:sldId id="265" r:id="rId8"/>
    <p:sldId id="264" r:id="rId9"/>
    <p:sldId id="263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3B89-3162-43AE-B73A-E0F2936E4724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AB67-18DA-4D5E-8A56-726C8CF05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3B89-3162-43AE-B73A-E0F2936E4724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AB67-18DA-4D5E-8A56-726C8CF05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3B89-3162-43AE-B73A-E0F2936E4724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AB67-18DA-4D5E-8A56-726C8CF05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3B89-3162-43AE-B73A-E0F2936E4724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AB67-18DA-4D5E-8A56-726C8CF05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3B89-3162-43AE-B73A-E0F2936E4724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AB67-18DA-4D5E-8A56-726C8CF05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3B89-3162-43AE-B73A-E0F2936E4724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AB67-18DA-4D5E-8A56-726C8CF05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3B89-3162-43AE-B73A-E0F2936E4724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AB67-18DA-4D5E-8A56-726C8CF05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3B89-3162-43AE-B73A-E0F2936E4724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AB67-18DA-4D5E-8A56-726C8CF05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3B89-3162-43AE-B73A-E0F2936E4724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AB67-18DA-4D5E-8A56-726C8CF05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3B89-3162-43AE-B73A-E0F2936E4724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AB67-18DA-4D5E-8A56-726C8CF05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3B89-3162-43AE-B73A-E0F2936E4724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AB67-18DA-4D5E-8A56-726C8CF05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03B89-3162-43AE-B73A-E0F2936E4724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2AB67-18DA-4D5E-8A56-726C8CF055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д/с №5 «Родничок» комбинированного вида с. Сарыг-Сеп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492897"/>
            <a:ext cx="8003232" cy="201622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 (4-5лет)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589" cy="67413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0800000" flipV="1">
            <a:off x="1043608" y="226096"/>
            <a:ext cx="680475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МБДОУ д/с №5 «Родничок» комбинированного вида с.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Сарыг-Сеп</a:t>
            </a:r>
          </a:p>
          <a:p>
            <a:pPr algn="ctr"/>
            <a:endParaRPr lang="ru-RU" sz="2800" b="1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Задания для дистанционного обучения (1 неделя)</a:t>
            </a:r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Средняя группа (4-5лет)</a:t>
            </a:r>
          </a:p>
          <a:p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029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25"/>
            <a:ext cx="919162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3"/>
            <a:ext cx="7772400" cy="100013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«Наш любимый </a:t>
            </a:r>
            <a:r>
              <a:rPr lang="ru-RU" sz="3600" smtClean="0"/>
              <a:t>плотник»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5122" name="Picture 2" descr="http://msk.1gs.ru/img/msk_b_232111.jpg"/>
          <p:cNvPicPr>
            <a:picLocks noChangeAspect="1" noChangeArrowheads="1"/>
          </p:cNvPicPr>
          <p:nvPr/>
        </p:nvPicPr>
        <p:blipFill>
          <a:blip r:embed="rId3"/>
          <a:srcRect b="5436"/>
          <a:stretch>
            <a:fillRect/>
          </a:stretch>
        </p:blipFill>
        <p:spPr bwMode="auto">
          <a:xfrm>
            <a:off x="2357422" y="1000108"/>
            <a:ext cx="4262414" cy="3809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3864492"/>
          </a:xfrm>
        </p:spPr>
        <p:txBody>
          <a:bodyPr>
            <a:normAutofit/>
          </a:bodyPr>
          <a:lstStyle/>
          <a:p>
            <a:r>
              <a:rPr lang="ru-RU" dirty="0" smtClean="0"/>
              <a:t>Ознакомление с окружающим миром</a:t>
            </a:r>
            <a:br>
              <a:rPr lang="ru-RU" dirty="0" smtClean="0"/>
            </a:br>
            <a:r>
              <a:rPr lang="ru-RU" dirty="0" smtClean="0"/>
              <a:t>Тема занятия «Наш любимый плотник»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4293096"/>
            <a:ext cx="3486152" cy="1152128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Выполнил: воспитатель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Арапчаа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Я.В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25"/>
            <a:ext cx="919162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85728"/>
            <a:ext cx="6629392" cy="242889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Уважаемые родители!</a:t>
            </a:r>
            <a:br>
              <a:rPr lang="ru-RU" sz="2400" dirty="0" smtClean="0"/>
            </a:br>
            <a:r>
              <a:rPr lang="ru-RU" sz="2400" dirty="0" smtClean="0"/>
              <a:t>Посмотрите внимательно с ребенком на рисунки и задавайте детям вопросы.</a:t>
            </a:r>
            <a:br>
              <a:rPr lang="ru-RU" sz="2400" dirty="0" smtClean="0"/>
            </a:br>
            <a:r>
              <a:rPr lang="ru-RU" sz="2400" dirty="0" smtClean="0"/>
              <a:t>Какие бывают профессии?</a:t>
            </a:r>
            <a:endParaRPr lang="ru-RU" sz="2400" dirty="0"/>
          </a:p>
        </p:txBody>
      </p:sp>
      <p:pic>
        <p:nvPicPr>
          <p:cNvPr id="1028" name="Picture 4" descr="http://nenuda.ru/nuda/208/207121/207121_html_2973ecd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1214" y="980728"/>
            <a:ext cx="1903175" cy="2857520"/>
          </a:xfrm>
          <a:prstGeom prst="rect">
            <a:avLst/>
          </a:prstGeom>
          <a:noFill/>
        </p:spPr>
      </p:pic>
      <p:sp>
        <p:nvSpPr>
          <p:cNvPr id="1030" name="AutoShape 6" descr="http://zrenolatos.ru/gallery/pamyatka-dlya-vospitateley-v-detskom-sadu-protiv-pedikuleza-41035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zrenolatos.ru/gallery/pamyatka-dlya-vospitateley-v-detskom-sadu-protiv-pedikuleza-41035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s019.radikal.ru/i623/1612/9f/3df803cd6a1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4812" y="1576773"/>
            <a:ext cx="2229668" cy="2275693"/>
          </a:xfrm>
          <a:prstGeom prst="rect">
            <a:avLst/>
          </a:prstGeom>
          <a:noFill/>
        </p:spPr>
      </p:pic>
      <p:sp>
        <p:nvSpPr>
          <p:cNvPr id="1036" name="AutoShape 12" descr="http://lunatatuag.ru/photos/kartinki-pro-medsestru-dlya-detey-18237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://lunatatuag.ru/photos/kartinki-pro-medsestru-dlya-detey-18237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http://sad7elochka.ru/wp-content/uploads/2014/10/%D0%BC%D0%B5%D0%B4%D1%81%D0%B5%D1%81%D1%82%D1%80%D0%B0-%D1%81-%D1%83%D0%BA%D0%BE%D0%BB%D0%BE%D0%BC-%D0%BC%D0%B0%D0%BB.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8997" y="2247928"/>
            <a:ext cx="1857352" cy="2538381"/>
          </a:xfrm>
          <a:prstGeom prst="rect">
            <a:avLst/>
          </a:prstGeom>
          <a:noFill/>
        </p:spPr>
      </p:pic>
      <p:pic>
        <p:nvPicPr>
          <p:cNvPr id="1042" name="Picture 18" descr="http://sadikzvezdochka.ucoz.net/consultacii_muz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2714620"/>
            <a:ext cx="2915460" cy="2733636"/>
          </a:xfrm>
          <a:prstGeom prst="rect">
            <a:avLst/>
          </a:prstGeom>
          <a:noFill/>
        </p:spPr>
      </p:pic>
      <p:pic>
        <p:nvPicPr>
          <p:cNvPr id="1044" name="Picture 20" descr="http://obyavleniya-l-syktyvkar.ru/images/2016/05/05/3773/trebujutsa-dvorniki-i-uborshhicy_1.jpg"/>
          <p:cNvPicPr>
            <a:picLocks noChangeAspect="1" noChangeArrowheads="1"/>
          </p:cNvPicPr>
          <p:nvPr/>
        </p:nvPicPr>
        <p:blipFill>
          <a:blip r:embed="rId7"/>
          <a:srcRect l="36112" t="2778" r="22221"/>
          <a:stretch>
            <a:fillRect/>
          </a:stretch>
        </p:blipFill>
        <p:spPr bwMode="auto">
          <a:xfrm>
            <a:off x="5643570" y="2714620"/>
            <a:ext cx="1214446" cy="28336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214290"/>
            <a:ext cx="4786346" cy="1857388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Отгадайте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загадку: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Топором, рубанком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Выстругивает планки.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Сделал подоконники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Без сучка-задоринки      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(Плотник)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www.gifki.org/data/media/1047/plotnik-animatsionnaya-kartinka-006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2508645" cy="3686173"/>
          </a:xfrm>
          <a:prstGeom prst="rect">
            <a:avLst/>
          </a:prstGeom>
          <a:noFill/>
        </p:spPr>
      </p:pic>
      <p:pic>
        <p:nvPicPr>
          <p:cNvPr id="9220" name="Picture 4" descr="http://www.webmanufaktur24.de/wp-content/uploads/2012/10/13013042_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285992"/>
            <a:ext cx="3071802" cy="2886806"/>
          </a:xfrm>
          <a:prstGeom prst="rect">
            <a:avLst/>
          </a:prstGeom>
          <a:noFill/>
        </p:spPr>
      </p:pic>
      <p:pic>
        <p:nvPicPr>
          <p:cNvPr id="9222" name="Picture 6" descr="https://t3.ftcdn.net/jpg/00/23/15/54/500_F_23155444_RXVx6X7KNEGbJvMEgwoq7qBtdRbUtgr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785794"/>
            <a:ext cx="2109780" cy="3158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96" y="116632"/>
            <a:ext cx="9001000" cy="65527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548680"/>
            <a:ext cx="51480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</a:rPr>
              <a:t>Столяр – одна из самых древних профессий. Первое, что сделал столяр, - самая</a:t>
            </a:r>
          </a:p>
          <a:p>
            <a:r>
              <a:rPr lang="ru-RU" sz="2000" u="sng" dirty="0">
                <a:solidFill>
                  <a:srgbClr val="111111"/>
                </a:solidFill>
                <a:latin typeface="Arial" panose="020B0604020202020204" pitchFamily="34" charset="0"/>
              </a:rPr>
              <a:t>необходимая мебель</a:t>
            </a: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</a:rPr>
              <a:t>: стол, стул, кровать. Поэтому и корнем слова СТОЛЯР является</a:t>
            </a:r>
          </a:p>
          <a:p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</a:rPr>
              <a:t>СТОЛ, Родственной столярному делу является профессия плотника. А что у них общего?</a:t>
            </a:r>
          </a:p>
          <a:p>
            <a:r>
              <a:rPr lang="ru-RU" sz="2000" b="1" dirty="0">
                <a:solidFill>
                  <a:srgbClr val="111111"/>
                </a:solidFill>
                <a:latin typeface="Arial" panose="020B0604020202020204" pitchFamily="34" charset="0"/>
              </a:rPr>
              <a:t>Плотники</a:t>
            </a: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</a:rPr>
              <a:t> и столяры еще в 11 веке были очень уважаемыми людьми на Руси. А как еще</a:t>
            </a:r>
          </a:p>
          <a:p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</a:rPr>
              <a:t>по-другому называли плотников. Кто помнит? </a:t>
            </a:r>
            <a:r>
              <a:rPr lang="ru-RU" sz="2000" dirty="0" smtClean="0">
                <a:solidFill>
                  <a:srgbClr val="111111"/>
                </a:solidFill>
                <a:latin typeface="Arial" panose="020B0604020202020204" pitchFamily="34" charset="0"/>
              </a:rPr>
              <a:t>Рубильниками </a:t>
            </a: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</a:rPr>
              <a:t>и топорниками. Ведь при</a:t>
            </a:r>
          </a:p>
          <a:p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</a:rPr>
              <a:t>помощи топора плотник мог сделать все, что понадобится.</a:t>
            </a:r>
            <a:endParaRPr lang="ru-RU" sz="2000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12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64" y="214290"/>
            <a:ext cx="8715436" cy="1071569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 какие работы относятся к столярным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Дидактическая игра: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сключите лишнее»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http://avto-zum.ru/photos/okna-plastikovye-dlya-detsadov-35667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http://chelny-okna116.ru/images/232560_ok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285992"/>
            <a:ext cx="1714560" cy="1706016"/>
          </a:xfrm>
          <a:prstGeom prst="rect">
            <a:avLst/>
          </a:prstGeom>
          <a:noFill/>
        </p:spPr>
      </p:pic>
      <p:pic>
        <p:nvPicPr>
          <p:cNvPr id="8198" name="Picture 6" descr="http://obuyauto.ru/wp-content/uploads/0_6f00b_2d9226df_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214554"/>
            <a:ext cx="2360307" cy="1869364"/>
          </a:xfrm>
          <a:prstGeom prst="rect">
            <a:avLst/>
          </a:prstGeom>
          <a:noFill/>
        </p:spPr>
      </p:pic>
      <p:pic>
        <p:nvPicPr>
          <p:cNvPr id="8200" name="Picture 8" descr="http://images.clipartpanda.com/furniture-clipart-1377607951_designcrown.com_maov2zwvso0hqm6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214554"/>
            <a:ext cx="2110509" cy="1819259"/>
          </a:xfrm>
          <a:prstGeom prst="rect">
            <a:avLst/>
          </a:prstGeom>
          <a:noFill/>
        </p:spPr>
      </p:pic>
      <p:pic>
        <p:nvPicPr>
          <p:cNvPr id="8202" name="Picture 10" descr="http://www.gifki.org/data/media/105/zhenshchina-animatsionnaya-kartinka-006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4675" y="2285992"/>
            <a:ext cx="2219325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8564" y="214290"/>
            <a:ext cx="8715436" cy="1071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 какие работы относятся к столярным?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Дидактическая игра: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«Исключите лишнее»</a:t>
            </a:r>
          </a:p>
        </p:txBody>
      </p:sp>
      <p:pic>
        <p:nvPicPr>
          <p:cNvPr id="2050" name="Picture 2" descr="http://urbanfloor.com/blog/wp-content/uploads/2014/06/PuzzleFlo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85992"/>
            <a:ext cx="2381228" cy="1695600"/>
          </a:xfrm>
          <a:prstGeom prst="rect">
            <a:avLst/>
          </a:prstGeom>
          <a:noFill/>
        </p:spPr>
      </p:pic>
      <p:pic>
        <p:nvPicPr>
          <p:cNvPr id="2052" name="Picture 4" descr="https://metodbv.ru/wp-content/uploads/2013/11/prodave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2285992"/>
            <a:ext cx="1943850" cy="2479400"/>
          </a:xfrm>
          <a:prstGeom prst="rect">
            <a:avLst/>
          </a:prstGeom>
          <a:noFill/>
        </p:spPr>
      </p:pic>
      <p:pic>
        <p:nvPicPr>
          <p:cNvPr id="2054" name="Picture 6" descr="http://www.doski.ru/i/66/10/6610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2285992"/>
            <a:ext cx="2518578" cy="1676654"/>
          </a:xfrm>
          <a:prstGeom prst="rect">
            <a:avLst/>
          </a:prstGeom>
          <a:noFill/>
        </p:spPr>
      </p:pic>
      <p:pic>
        <p:nvPicPr>
          <p:cNvPr id="2056" name="Picture 8" descr="http://omedicin.ru/neposredstvenno-obrazovatelenaya-deyatelenoste-v-starshej-logo/508981_html_67e7fa4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47084" y="2285992"/>
            <a:ext cx="1696916" cy="2547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25"/>
            <a:ext cx="919162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00013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Загадки об инструментах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Отгадайте с детьми загадки. Разучите 1-2 загадки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285860"/>
            <a:ext cx="29289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Весь я сделан из железа,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У </a:t>
            </a:r>
            <a:r>
              <a:rPr lang="ru-RU" dirty="0" smtClean="0"/>
              <a:t>меня </a:t>
            </a:r>
            <a:r>
              <a:rPr lang="ru-RU" dirty="0"/>
              <a:t>ни ног, ни рук.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Я по шляпку в доску влезу,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по мне все стук, да стук...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(Гвоздь)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2928934"/>
            <a:ext cx="18573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Туки-туки —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Перестуки,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Если взял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Меня ты в руки,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Так не бей же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Как попало,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Чтоб по пальцу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 </a:t>
            </a:r>
            <a:r>
              <a:rPr lang="ru-RU" dirty="0" smtClean="0"/>
              <a:t>попало</a:t>
            </a:r>
          </a:p>
          <a:p>
            <a:r>
              <a:rPr lang="ru-RU" b="1" dirty="0" smtClean="0"/>
              <a:t>(Молоток)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1357298"/>
            <a:ext cx="30003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Доску грызла и кусала,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пол крошек набросала,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Но не съела ни куска: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Знать, невкусная </a:t>
            </a:r>
            <a:r>
              <a:rPr lang="ru-RU" dirty="0" smtClean="0"/>
              <a:t>доска</a:t>
            </a:r>
          </a:p>
          <a:p>
            <a:r>
              <a:rPr lang="ru-RU" b="1" dirty="0" smtClean="0"/>
              <a:t>(пила)</a:t>
            </a:r>
            <a:r>
              <a:rPr lang="ru-RU" b="1" dirty="0"/>
              <a:t> </a:t>
            </a:r>
          </a:p>
        </p:txBody>
      </p:sp>
      <p:pic>
        <p:nvPicPr>
          <p:cNvPr id="3074" name="Picture 2" descr="https://openclipart.org/image/2400px/svg_to_png/2516/Machovka-Na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428868"/>
            <a:ext cx="1928826" cy="2727863"/>
          </a:xfrm>
          <a:prstGeom prst="rect">
            <a:avLst/>
          </a:prstGeom>
          <a:noFill/>
        </p:spPr>
      </p:pic>
      <p:pic>
        <p:nvPicPr>
          <p:cNvPr id="3076" name="Picture 4" descr="http://www.gifki.org/data/media/515/molotok-animatsionnaya-kartinka-001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214422"/>
            <a:ext cx="1792990" cy="1571636"/>
          </a:xfrm>
          <a:prstGeom prst="rect">
            <a:avLst/>
          </a:prstGeom>
          <a:noFill/>
        </p:spPr>
      </p:pic>
      <p:pic>
        <p:nvPicPr>
          <p:cNvPr id="3078" name="Picture 6" descr="http://ic.pics.livejournal.com/vicartphoto/24628221/645128/645128_100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357430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85725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«Наш любимый плотник»</a:t>
            </a:r>
            <a:br>
              <a:rPr lang="ru-RU" sz="2000" b="1" dirty="0" smtClean="0"/>
            </a:br>
            <a:r>
              <a:rPr lang="ru-RU" sz="2000" b="1" dirty="0" smtClean="0"/>
              <a:t>Задавайте детям, что за инструменты?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4098" name="Picture 2" descr="http://rostovmama.ru/upload/000/u2/265/ae25b8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1703257" cy="1819249"/>
          </a:xfrm>
          <a:prstGeom prst="rect">
            <a:avLst/>
          </a:prstGeom>
          <a:noFill/>
        </p:spPr>
      </p:pic>
      <p:pic>
        <p:nvPicPr>
          <p:cNvPr id="4100" name="Picture 4" descr="http://kuhni-indigo.ru/img-q5y5x5n416b41454c4a4i434x5n5u484b4f5u4v294i4s5/photo/2012/04/26/14/16/axe-42591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286124"/>
            <a:ext cx="1643074" cy="1723881"/>
          </a:xfrm>
          <a:prstGeom prst="rect">
            <a:avLst/>
          </a:prstGeom>
          <a:noFill/>
        </p:spPr>
      </p:pic>
      <p:pic>
        <p:nvPicPr>
          <p:cNvPr id="4102" name="Picture 6" descr="http://pngimg.com/uploads/hammer/hammer_PNG389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1500174"/>
            <a:ext cx="2055608" cy="1139067"/>
          </a:xfrm>
          <a:prstGeom prst="rect">
            <a:avLst/>
          </a:prstGeom>
          <a:noFill/>
        </p:spPr>
      </p:pic>
      <p:pic>
        <p:nvPicPr>
          <p:cNvPr id="4104" name="Picture 8" descr="https://shurup.ua/upload/iblock/9df/9dfe935fc50fcb1e378d4d05d60dd64b.png"/>
          <p:cNvPicPr>
            <a:picLocks noChangeAspect="1" noChangeArrowheads="1"/>
          </p:cNvPicPr>
          <p:nvPr/>
        </p:nvPicPr>
        <p:blipFill>
          <a:blip r:embed="rId6"/>
          <a:srcRect l="19200" t="3633" r="18399"/>
          <a:stretch>
            <a:fillRect/>
          </a:stretch>
        </p:blipFill>
        <p:spPr bwMode="auto">
          <a:xfrm>
            <a:off x="3857620" y="3571876"/>
            <a:ext cx="1857388" cy="1894722"/>
          </a:xfrm>
          <a:prstGeom prst="rect">
            <a:avLst/>
          </a:prstGeom>
          <a:noFill/>
        </p:spPr>
      </p:pic>
      <p:pic>
        <p:nvPicPr>
          <p:cNvPr id="4106" name="Picture 10" descr="http://papus666.narod.ru/clipart/sh/shg/shgins00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73263" y="1428736"/>
            <a:ext cx="2369415" cy="1357322"/>
          </a:xfrm>
          <a:prstGeom prst="rect">
            <a:avLst/>
          </a:prstGeom>
          <a:noFill/>
        </p:spPr>
      </p:pic>
      <p:pic>
        <p:nvPicPr>
          <p:cNvPr id="4108" name="Picture 12" descr="http://download.4-designer.com/files/2012121000/Cartoon-tools-05-Vector-17742.jpg"/>
          <p:cNvPicPr>
            <a:picLocks noChangeAspect="1" noChangeArrowheads="1"/>
          </p:cNvPicPr>
          <p:nvPr/>
        </p:nvPicPr>
        <p:blipFill>
          <a:blip r:embed="rId8"/>
          <a:srcRect l="12648" t="17647" r="17566" b="22104"/>
          <a:stretch>
            <a:fillRect/>
          </a:stretch>
        </p:blipFill>
        <p:spPr bwMode="auto">
          <a:xfrm>
            <a:off x="6000760" y="2573739"/>
            <a:ext cx="3143240" cy="2442333"/>
          </a:xfrm>
          <a:prstGeom prst="rect">
            <a:avLst/>
          </a:prstGeom>
          <a:noFill/>
        </p:spPr>
      </p:pic>
      <p:pic>
        <p:nvPicPr>
          <p:cNvPr id="4110" name="Picture 14" descr="https://sibmama.ru/images/11447/e96c2c965df70d196d5313424755c2c869608c10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071810"/>
            <a:ext cx="2304652" cy="1714512"/>
          </a:xfrm>
          <a:prstGeom prst="rect">
            <a:avLst/>
          </a:prstGeom>
          <a:noFill/>
        </p:spPr>
      </p:pic>
      <p:pic>
        <p:nvPicPr>
          <p:cNvPr id="4112" name="Picture 16" descr="https://3.bp.blogspot.com/-TPDw70Ksbkw/Vzx7IgzHZFI/AAAAAAAAAN8/5bSoulnwLyoQnbtI11LhMAADaoc5Kx0NQCLcB/s1600/0_5b80b_4cd508f8_ori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86182" y="1857364"/>
            <a:ext cx="2357454" cy="1660532"/>
          </a:xfrm>
          <a:prstGeom prst="rect">
            <a:avLst/>
          </a:prstGeom>
          <a:noFill/>
        </p:spPr>
      </p:pic>
      <p:pic>
        <p:nvPicPr>
          <p:cNvPr id="4114" name="Picture 18" descr="http://picstons.ru/img/picture/Jun/18/f0a023bc47faadf0480298b6901b0094/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83163" y="425687"/>
            <a:ext cx="1117933" cy="1863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56 0.06429 L 0.7066 0.221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 -0.0067 L 0.45816 0.238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2.27567E-6 L 0.01579 0.27266 " pathEditMode="relative" ptsTypes="AA">
                                      <p:cBhvr>
                                        <p:cTn id="1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947E-6 L 0.54341 -0.02081 " pathEditMode="relative" ptsTypes="AA">
                                      <p:cBhvr>
                                        <p:cTn id="1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5389 L 0.26007 -0.053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149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МБДОУ д/с №5 «Родничок» комбинированного вида с. Сарыг-Сеп</vt:lpstr>
      <vt:lpstr>Ознакомление с окружающим миром Тема занятия «Наш любимый плотник»</vt:lpstr>
      <vt:lpstr>Уважаемые родители! Посмотрите внимательно с ребенком на рисунки и задавайте детям вопросы. Какие бывают профессии?</vt:lpstr>
      <vt:lpstr>Отгадайте загадку: Топором, рубанком Выстругивает планки. Сделал подоконники Без сучка-задоринки      (Плотник)</vt:lpstr>
      <vt:lpstr>Презентация PowerPoint</vt:lpstr>
      <vt:lpstr>А какие работы относятся к столярным? Дидактическая игра: «Исключите лишнее»</vt:lpstr>
      <vt:lpstr>Презентация PowerPoint</vt:lpstr>
      <vt:lpstr>Загадки об инструментах Отгадайте с детьми загадки. Разучите 1-2 загадки</vt:lpstr>
      <vt:lpstr>«Наш любимый плотник» Задавайте детям, что за инструменты? </vt:lpstr>
      <vt:lpstr>«Наш любимый плотник»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«Наш любимый плотник»</dc:title>
  <dc:creator>Халевина</dc:creator>
  <cp:lastModifiedBy>Янжимаа</cp:lastModifiedBy>
  <cp:revision>21</cp:revision>
  <dcterms:created xsi:type="dcterms:W3CDTF">2017-05-13T13:20:36Z</dcterms:created>
  <dcterms:modified xsi:type="dcterms:W3CDTF">2021-05-10T09:38:24Z</dcterms:modified>
</cp:coreProperties>
</file>