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37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2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7760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650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0918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84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809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69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46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80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25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44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40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4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84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63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CC1D9-7DA7-4B3F-8238-88C29762DC92}" type="datetimeFigureOut">
              <a:rPr lang="ru-RU" smtClean="0"/>
              <a:t>10.05.2021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20FAB2C-8062-4C96-AD71-FB5B14BECD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01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6349" y="1012722"/>
            <a:ext cx="9764302" cy="257605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«Самолеты летят сквозь облака»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39432" y="5555225"/>
            <a:ext cx="3756793" cy="899043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воспитатель 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Арапчаа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Я.В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05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8632" y="491613"/>
            <a:ext cx="9665980" cy="541960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содержание: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изображать самолеты, летящие сквозь облака, используя разный нажим на карандаш.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образное восприятие, образные представления.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Вызывать положительное эмоциональное отношение к созданным рисункам.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70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948" y="884903"/>
            <a:ext cx="8915400" cy="404309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Посмотрите с детьми мультфильм про самолеты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ютубе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 Будни аэропорта Титан и Винки», побеседуйте  по содержанию мультфильма.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вместе с детьми нарисовать «Самолеты».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687" y="2812026"/>
            <a:ext cx="8327922" cy="373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246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7935" y="924232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Лепка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занятия: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«Птичка клюет зернышки»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25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4580" y="865239"/>
            <a:ext cx="8915400" cy="418854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содержание: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умение детей лепить птиц, пользуясь усвоенными ранее приемами (раскатывание, оттягивание,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прищипывание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соединение частей, сглаживание мест скрепления деталей).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воображение и творчество.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20440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родители! Посмотрите с ребенком картинки попробуйте вместе лепить простую птичку из пластилина. Лепка из пластилина птиц поэтапно на следующем слайде.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6" y="1750141"/>
            <a:ext cx="9363100" cy="4837471"/>
          </a:xfrm>
        </p:spPr>
      </p:pic>
    </p:spTree>
    <p:extLst>
      <p:ext uri="{BB962C8B-B14F-4D97-AF65-F5344CB8AC3E}">
        <p14:creationId xmlns:p14="http://schemas.microsoft.com/office/powerpoint/2010/main" val="129595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16" y="-1"/>
            <a:ext cx="11916697" cy="6980903"/>
          </a:xfrm>
        </p:spPr>
      </p:pic>
    </p:spTree>
    <p:extLst>
      <p:ext uri="{BB962C8B-B14F-4D97-AF65-F5344CB8AC3E}">
        <p14:creationId xmlns:p14="http://schemas.microsoft.com/office/powerpoint/2010/main" val="129586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40" y="137652"/>
            <a:ext cx="11700386" cy="6636774"/>
          </a:xfrm>
        </p:spPr>
      </p:pic>
    </p:spTree>
    <p:extLst>
      <p:ext uri="{BB962C8B-B14F-4D97-AF65-F5344CB8AC3E}">
        <p14:creationId xmlns:p14="http://schemas.microsoft.com/office/powerpoint/2010/main" val="17219765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143</TotalTime>
  <Words>133</Words>
  <Application>Microsoft Office PowerPoint</Application>
  <PresentationFormat>Широкоэкранный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Рисование Тема занятия: «Самолеты летят сквозь облака»</vt:lpstr>
      <vt:lpstr>Презентация PowerPoint</vt:lpstr>
      <vt:lpstr>Презентация PowerPoint</vt:lpstr>
      <vt:lpstr>Презентация PowerPoint</vt:lpstr>
      <vt:lpstr>Презентация PowerPoint</vt:lpstr>
      <vt:lpstr>Уважаемые родители! Посмотрите с ребенком картинки попробуйте вместе лепить простую птичку из пластилина. Лепка из пластилина птиц поэтапно на следующем слайде.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Посмотрите с детьми видеоролик познакомьте с профессией плотника</dc:title>
  <dc:creator>Янжимаа</dc:creator>
  <cp:lastModifiedBy>Янжимаа</cp:lastModifiedBy>
  <cp:revision>9</cp:revision>
  <dcterms:created xsi:type="dcterms:W3CDTF">2021-05-10T06:42:51Z</dcterms:created>
  <dcterms:modified xsi:type="dcterms:W3CDTF">2021-05-10T09:13:28Z</dcterms:modified>
</cp:coreProperties>
</file>