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6" autoAdjust="0"/>
    <p:restoredTop sz="94660"/>
  </p:normalViewPr>
  <p:slideViewPr>
    <p:cSldViewPr>
      <p:cViewPr varScale="1">
        <p:scale>
          <a:sx n="102" d="100"/>
          <a:sy n="102" d="100"/>
        </p:scale>
        <p:origin x="9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38779" y="3501008"/>
            <a:ext cx="7358063" cy="1296144"/>
          </a:xfrm>
        </p:spPr>
        <p:txBody>
          <a:bodyPr/>
          <a:lstStyle/>
          <a:p>
            <a:r>
              <a:rPr lang="ru-RU" sz="1600" dirty="0">
                <a:solidFill>
                  <a:srgbClr val="C00000"/>
                </a:solidFill>
              </a:rPr>
              <a:t>МБДОУ д</a:t>
            </a:r>
            <a:r>
              <a:rPr lang="en-US" sz="1600" dirty="0">
                <a:solidFill>
                  <a:srgbClr val="C00000"/>
                </a:solidFill>
              </a:rPr>
              <a:t>/</a:t>
            </a:r>
            <a:r>
              <a:rPr lang="ru-RU" sz="1600" dirty="0">
                <a:solidFill>
                  <a:srgbClr val="C00000"/>
                </a:solidFill>
              </a:rPr>
              <a:t>с №5 «Родничок» комбинированного </a:t>
            </a:r>
            <a:r>
              <a:rPr lang="ru-RU" sz="1600" dirty="0" smtClean="0">
                <a:solidFill>
                  <a:srgbClr val="C00000"/>
                </a:solidFill>
              </a:rPr>
              <a:t>вида </a:t>
            </a:r>
            <a:r>
              <a:rPr lang="ru-RU" sz="1600" dirty="0" err="1" smtClean="0">
                <a:solidFill>
                  <a:srgbClr val="C00000"/>
                </a:solidFill>
              </a:rPr>
              <a:t>с.Сарыг-сеп</a:t>
            </a: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задания для дистанционного обучения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400" b="1" dirty="0" smtClean="0">
                <a:solidFill>
                  <a:srgbClr val="C00000"/>
                </a:solidFill>
              </a:rPr>
              <a:t>старшая группа</a:t>
            </a:r>
            <a:endParaRPr lang="ru-RU" sz="3400" b="1" i="1" dirty="0" smtClean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661248"/>
            <a:ext cx="5637010" cy="882119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C00000"/>
                </a:solidFill>
              </a:rPr>
              <a:t>Выполнила: воспитатель </a:t>
            </a:r>
            <a:r>
              <a:rPr lang="ru-RU" sz="1800" dirty="0" err="1" smtClean="0">
                <a:solidFill>
                  <a:srgbClr val="C00000"/>
                </a:solidFill>
              </a:rPr>
              <a:t>Бопун-оол</a:t>
            </a:r>
            <a:r>
              <a:rPr lang="ru-RU" sz="1800" dirty="0" smtClean="0">
                <a:solidFill>
                  <a:srgbClr val="C00000"/>
                </a:solidFill>
              </a:rPr>
              <a:t> М.Д.</a:t>
            </a: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2021 год</a:t>
            </a:r>
            <a:endParaRPr lang="ru-RU" sz="1800" dirty="0">
              <a:solidFill>
                <a:srgbClr val="C00000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3326" y="548680"/>
            <a:ext cx="6419056" cy="115411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ИГРА 4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“Мир животных”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6635080" cy="453650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Назови как можно больше животных, у которых есть указанные части тела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Рога есть у</a:t>
            </a:r>
            <a:r>
              <a:rPr lang="ru-RU" sz="2400" dirty="0" smtClean="0"/>
              <a:t>… </a:t>
            </a:r>
            <a:r>
              <a:rPr lang="ru-RU" sz="2000" dirty="0" smtClean="0"/>
              <a:t>(коровы, козы, оленя, барана  и </a:t>
            </a:r>
            <a:r>
              <a:rPr lang="ru-RU" sz="2000" dirty="0" err="1" smtClean="0"/>
              <a:t>тд</a:t>
            </a:r>
            <a:r>
              <a:rPr lang="ru-RU" sz="2000" dirty="0" smtClean="0"/>
              <a:t>.)</a:t>
            </a:r>
            <a:endParaRPr lang="ru-RU" sz="2000" dirty="0"/>
          </a:p>
          <a:p>
            <a:r>
              <a:rPr lang="ru-RU" sz="2400" dirty="0"/>
              <a:t>Копыта есть у</a:t>
            </a:r>
            <a:r>
              <a:rPr lang="ru-RU" sz="2400" dirty="0" smtClean="0"/>
              <a:t>…. </a:t>
            </a:r>
          </a:p>
          <a:p>
            <a:r>
              <a:rPr lang="ru-RU" sz="2400" dirty="0" smtClean="0"/>
              <a:t>Перья </a:t>
            </a:r>
            <a:r>
              <a:rPr lang="ru-RU" sz="2400" dirty="0"/>
              <a:t>есть у….</a:t>
            </a:r>
          </a:p>
          <a:p>
            <a:r>
              <a:rPr lang="ru-RU" sz="2400" dirty="0"/>
              <a:t>Клыки есть у….</a:t>
            </a:r>
          </a:p>
          <a:p>
            <a:r>
              <a:rPr lang="ru-RU" sz="2400" dirty="0"/>
              <a:t>Лапы есть у….</a:t>
            </a:r>
          </a:p>
          <a:p>
            <a:r>
              <a:rPr lang="ru-RU" sz="2400" dirty="0"/>
              <a:t>Грива есть у…..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4636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9552" y="762720"/>
            <a:ext cx="6419056" cy="115411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ИГРА 5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Разные действия”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6419056" cy="453650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Перечисли </a:t>
            </a:r>
            <a:r>
              <a:rPr lang="ru-RU" sz="2400" dirty="0"/>
              <a:t>слова действия для каждого времени </a:t>
            </a:r>
            <a:r>
              <a:rPr lang="ru-RU" sz="2400" dirty="0" smtClean="0"/>
              <a:t>–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Утро… (сходить в туалет, умываться, завтракать, делать зарядку, приходим в детский сад  и </a:t>
            </a:r>
            <a:r>
              <a:rPr lang="ru-RU" sz="2400" dirty="0" err="1" smtClean="0"/>
              <a:t>тд</a:t>
            </a:r>
            <a:r>
              <a:rPr lang="ru-RU" sz="2400" dirty="0" smtClean="0"/>
              <a:t>.)</a:t>
            </a:r>
            <a:endParaRPr lang="ru-RU" sz="2400" dirty="0"/>
          </a:p>
          <a:p>
            <a:r>
              <a:rPr lang="ru-RU" sz="2400" dirty="0"/>
              <a:t>Вечер……</a:t>
            </a:r>
          </a:p>
          <a:p>
            <a:r>
              <a:rPr lang="ru-RU" sz="2400" dirty="0"/>
              <a:t>Выходной…….</a:t>
            </a:r>
          </a:p>
          <a:p>
            <a:r>
              <a:rPr lang="ru-RU" sz="2400" dirty="0"/>
              <a:t>Ночь…..</a:t>
            </a:r>
          </a:p>
          <a:p>
            <a:r>
              <a:rPr lang="ru-RU" sz="2400" dirty="0"/>
              <a:t>Занятие в детском саду……</a:t>
            </a:r>
          </a:p>
          <a:p>
            <a:r>
              <a:rPr lang="ru-RU" sz="2400" dirty="0"/>
              <a:t>Прогулка на </a:t>
            </a:r>
            <a:r>
              <a:rPr lang="ru-RU" sz="2400" dirty="0" smtClean="0"/>
              <a:t>участке…..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35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3429000"/>
            <a:ext cx="702027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>
                <a:ln/>
                <a:solidFill>
                  <a:schemeClr val="accent2">
                    <a:lumMod val="75000"/>
                  </a:schemeClr>
                </a:solidFill>
              </a:rPr>
              <a:t>Большая просьба сделать фотографии, как ребенок занимается и отправить </a:t>
            </a:r>
            <a:r>
              <a:rPr lang="ru-RU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вайберу</a:t>
            </a:r>
            <a:r>
              <a:rPr lang="ru-RU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ln/>
                <a:solidFill>
                  <a:schemeClr val="accent2">
                    <a:lumMod val="75000"/>
                  </a:schemeClr>
                </a:solidFill>
              </a:rPr>
              <a:t>в нашу группу.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725144"/>
            <a:ext cx="6408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Благодарю за внимание! </a:t>
            </a:r>
            <a:endParaRPr lang="ru-RU" sz="3600" b="1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780928"/>
            <a:ext cx="54010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2">
                    <a:lumMod val="75000"/>
                  </a:schemeClr>
                </a:solidFill>
              </a:rPr>
              <a:t>Уважаемые родители !</a:t>
            </a:r>
          </a:p>
        </p:txBody>
      </p:sp>
    </p:spTree>
    <p:extLst>
      <p:ext uri="{BB962C8B-B14F-4D97-AF65-F5344CB8AC3E}">
        <p14:creationId xmlns:p14="http://schemas.microsoft.com/office/powerpoint/2010/main" val="20114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35781" y="1988840"/>
            <a:ext cx="8229600" cy="1000125"/>
          </a:xfrm>
        </p:spPr>
        <p:txBody>
          <a:bodyPr/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НОД по речевому развитию </a:t>
            </a:r>
            <a:b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Тема: «Дидактические игры со словами»</a:t>
            </a:r>
            <a:endParaRPr lang="ru-RU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284984"/>
            <a:ext cx="8158163" cy="3269804"/>
          </a:xfrm>
        </p:spPr>
        <p:txBody>
          <a:bodyPr/>
          <a:lstStyle/>
          <a:p>
            <a:r>
              <a:rPr lang="ru-RU" b="1" dirty="0" smtClean="0"/>
              <a:t>Цель:</a:t>
            </a:r>
            <a:r>
              <a:rPr lang="ru-RU" dirty="0" smtClean="0"/>
              <a:t> </a:t>
            </a:r>
            <a:r>
              <a:rPr lang="ru-RU" dirty="0"/>
              <a:t>Активизировать словарь детей, развитие речевого мышления, грамматически правильной речи, внимания и </a:t>
            </a:r>
            <a:r>
              <a:rPr lang="ru-RU" dirty="0" smtClean="0"/>
              <a:t>воображения, творчества и физические и математические развитие.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811" y="332656"/>
            <a:ext cx="6115050" cy="115411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ИГРА 1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ru-RU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Шагайка-называйка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Подбери по пять слов, раскрывающих каждое обобщение. Называй слова и одновременно делай шаги </a:t>
            </a:r>
            <a:r>
              <a:rPr lang="ru-RU" sz="2000" dirty="0" smtClean="0"/>
              <a:t>вперёд, назад, направо, налево.</a:t>
            </a:r>
          </a:p>
          <a:p>
            <a:r>
              <a:rPr lang="ru-RU" sz="2000" dirty="0"/>
              <a:t>Я знаю виды спорта</a:t>
            </a:r>
            <a:r>
              <a:rPr lang="ru-RU" sz="2000" dirty="0" smtClean="0"/>
              <a:t>: </a:t>
            </a:r>
            <a:r>
              <a:rPr lang="ru-RU" sz="2000" i="1" dirty="0" smtClean="0"/>
              <a:t>(футбол, баскетбол, хоккей, волейбол, </a:t>
            </a:r>
            <a:r>
              <a:rPr lang="ru-RU" sz="2000" i="1" dirty="0" err="1" smtClean="0"/>
              <a:t>дартс</a:t>
            </a:r>
            <a:r>
              <a:rPr lang="ru-RU" sz="2000" i="1" dirty="0" smtClean="0"/>
              <a:t> и др.)</a:t>
            </a:r>
            <a:endParaRPr lang="ru-RU" sz="2000" i="1" dirty="0"/>
          </a:p>
          <a:p>
            <a:r>
              <a:rPr lang="ru-RU" sz="2000" dirty="0"/>
              <a:t>Я </a:t>
            </a:r>
            <a:r>
              <a:rPr lang="ru-RU" sz="2000" dirty="0" smtClean="0"/>
              <a:t>знаю явления </a:t>
            </a:r>
            <a:r>
              <a:rPr lang="ru-RU" sz="2000" dirty="0"/>
              <a:t>природы</a:t>
            </a:r>
            <a:r>
              <a:rPr lang="ru-RU" sz="2000" dirty="0" smtClean="0"/>
              <a:t>: </a:t>
            </a:r>
            <a:r>
              <a:rPr lang="ru-RU" sz="2000" i="1" dirty="0" smtClean="0"/>
              <a:t>(дождь, снегопад, туман, ветер, гроза и др.)</a:t>
            </a:r>
            <a:endParaRPr lang="ru-RU" sz="2000" i="1" dirty="0"/>
          </a:p>
          <a:p>
            <a:r>
              <a:rPr lang="ru-RU" sz="2000" dirty="0"/>
              <a:t>Я знаю, какие деревья растут на нашем участке</a:t>
            </a:r>
            <a:r>
              <a:rPr lang="ru-RU" sz="2000" i="1" dirty="0" smtClean="0"/>
              <a:t>: (береза, тополь, ель, черемуха, сосна и др.)</a:t>
            </a:r>
            <a:endParaRPr lang="ru-RU" sz="2000" i="1" dirty="0"/>
          </a:p>
          <a:p>
            <a:r>
              <a:rPr lang="ru-RU" sz="2000" dirty="0"/>
              <a:t>Я знаю садовые цветы: </a:t>
            </a:r>
            <a:r>
              <a:rPr lang="ru-RU" sz="2000" i="1" dirty="0"/>
              <a:t>(ромашка, роза, василек, астра, георгины и др.)</a:t>
            </a:r>
          </a:p>
          <a:p>
            <a:r>
              <a:rPr lang="ru-RU" sz="2000" dirty="0" smtClean="0"/>
              <a:t>Я знаю домашних животных: </a:t>
            </a:r>
            <a:r>
              <a:rPr lang="ru-RU" sz="2000" i="1" dirty="0" smtClean="0"/>
              <a:t>(корова, коза, лошадь, собака, кошка и др.)</a:t>
            </a:r>
          </a:p>
          <a:p>
            <a:endParaRPr lang="ru-RU" sz="1600" i="1" dirty="0"/>
          </a:p>
          <a:p>
            <a:pPr marL="0" indent="0">
              <a:buNone/>
            </a:pPr>
            <a:r>
              <a:rPr lang="ru-RU" sz="1400" dirty="0" smtClean="0"/>
              <a:t>Нарисуй домашних животных, которые ты любишь. Например: котенка. 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77" r="3226"/>
          <a:stretch/>
        </p:blipFill>
        <p:spPr>
          <a:xfrm>
            <a:off x="1619672" y="0"/>
            <a:ext cx="6120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676456" cy="387789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Вопросы: 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 каких геометрических фигур ты нарисовал котенка? (круг, овал, нос треугольник, лапки прямые линии).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Какого цвета котенок? (оранжевый с черными полосками).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dirty="0"/>
              <a:t>Где он живет? (дома</a:t>
            </a:r>
            <a:r>
              <a:rPr lang="ru-RU" dirty="0" smtClean="0"/>
              <a:t>).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Какое оно животное? (домашнее).</a:t>
            </a:r>
          </a:p>
        </p:txBody>
      </p:sp>
    </p:spTree>
    <p:extLst>
      <p:ext uri="{BB962C8B-B14F-4D97-AF65-F5344CB8AC3E}">
        <p14:creationId xmlns:p14="http://schemas.microsoft.com/office/powerpoint/2010/main" val="3828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ИГРА 2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” Пять действий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86592" y="1571624"/>
            <a:ext cx="6143625" cy="9224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Перечисли </a:t>
            </a:r>
            <a:r>
              <a:rPr lang="ru-RU" sz="2000" dirty="0"/>
              <a:t>действия, которые можно совершать с указанным предметом. Если назовешь больше 5 слов, ты- победитель!</a:t>
            </a:r>
          </a:p>
          <a:p>
            <a:pPr marL="0" indent="0">
              <a:buNone/>
            </a:pPr>
            <a:endParaRPr lang="ru-RU" sz="1800" dirty="0" smtClean="0"/>
          </a:p>
          <a:p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6911"/>
            <a:ext cx="1806762" cy="1296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70" y="4026980"/>
            <a:ext cx="1795670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970" y="5417049"/>
            <a:ext cx="1806762" cy="1417044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359921" y="2823777"/>
            <a:ext cx="3166350" cy="9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Книга </a:t>
            </a:r>
            <a:r>
              <a:rPr lang="ru-RU" sz="1600" i="1" dirty="0" smtClean="0"/>
              <a:t>(Например: прочитать</a:t>
            </a:r>
            <a:r>
              <a:rPr lang="ru-RU" sz="1600" i="1" dirty="0"/>
              <a:t>, купить, подарить, посмотреть, пересказать, заклеить</a:t>
            </a:r>
            <a:r>
              <a:rPr lang="ru-RU" sz="1600" dirty="0"/>
              <a:t>)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2316242" y="4120413"/>
            <a:ext cx="2396966" cy="9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/>
              <a:t>Лимон …</a:t>
            </a:r>
            <a:endParaRPr lang="ru-RU" sz="1600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359921" y="5805264"/>
            <a:ext cx="2396966" cy="9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/>
              <a:t>Мяч …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23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242"/>
          <a:stretch/>
        </p:blipFill>
        <p:spPr>
          <a:xfrm>
            <a:off x="-23053" y="0"/>
            <a:ext cx="9166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419056" cy="115411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ИГРА 3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“Закончи предложение”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6419056" cy="453650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Пять раз повтори пару слов и каждый раз дополни её новым словом.</a:t>
            </a:r>
          </a:p>
          <a:p>
            <a:r>
              <a:rPr lang="ru-RU" sz="2400" dirty="0"/>
              <a:t>Высоко прыгает…..( заяц, кузнечик, спортсмен, мяч)</a:t>
            </a:r>
          </a:p>
          <a:p>
            <a:r>
              <a:rPr lang="ru-RU" sz="2400" dirty="0"/>
              <a:t>Быстро бегает…..</a:t>
            </a:r>
          </a:p>
          <a:p>
            <a:r>
              <a:rPr lang="ru-RU" sz="2400" dirty="0"/>
              <a:t>В цирке выступает…..</a:t>
            </a:r>
          </a:p>
          <a:p>
            <a:r>
              <a:rPr lang="ru-RU" sz="2400" dirty="0"/>
              <a:t>Громко кричит….</a:t>
            </a:r>
          </a:p>
          <a:p>
            <a:r>
              <a:rPr lang="ru-RU" sz="2400" dirty="0"/>
              <a:t>По дороге едет…..</a:t>
            </a:r>
          </a:p>
          <a:p>
            <a:r>
              <a:rPr lang="ru-RU" sz="2400" dirty="0"/>
              <a:t>Мой друг…..</a:t>
            </a:r>
          </a:p>
          <a:p>
            <a:r>
              <a:rPr lang="ru-RU" sz="2400" dirty="0"/>
              <a:t>Я </a:t>
            </a:r>
            <a:r>
              <a:rPr lang="ru-RU" sz="2400" dirty="0" smtClean="0"/>
              <a:t>пою</a:t>
            </a:r>
          </a:p>
          <a:p>
            <a:pPr marL="0" indent="0">
              <a:buNone/>
            </a:pPr>
            <a:r>
              <a:rPr lang="ru-RU" sz="2400" dirty="0" smtClean="0"/>
              <a:t>Лепим зайчика.</a:t>
            </a:r>
          </a:p>
        </p:txBody>
      </p:sp>
    </p:spTree>
    <p:extLst>
      <p:ext uri="{BB962C8B-B14F-4D97-AF65-F5344CB8AC3E}">
        <p14:creationId xmlns:p14="http://schemas.microsoft.com/office/powerpoint/2010/main" val="3820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155</TotalTime>
  <Words>432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лица</vt:lpstr>
      <vt:lpstr>МБДОУ д/с №5 «Родничок» комбинированного вида с.Сарыг-сеп задания для дистанционного обучения  старшая группа</vt:lpstr>
      <vt:lpstr>НОД по речевому развитию  Тема: «Дидактические игры со словами»</vt:lpstr>
      <vt:lpstr>ИГРА 1 “Шагайка-называйка</vt:lpstr>
      <vt:lpstr>Презентация PowerPoint</vt:lpstr>
      <vt:lpstr>Презентация PowerPoint</vt:lpstr>
      <vt:lpstr>ИГРА 2 ” Пять действий”</vt:lpstr>
      <vt:lpstr>Презентация PowerPoint</vt:lpstr>
      <vt:lpstr>ИГРА 3 “Закончи предложение”</vt:lpstr>
      <vt:lpstr>Презентация PowerPoint</vt:lpstr>
      <vt:lpstr>ИГРА 4 “Мир животных”</vt:lpstr>
      <vt:lpstr>ИГРА 5 “Разные действия”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Климович</cp:lastModifiedBy>
  <cp:revision>28</cp:revision>
  <dcterms:created xsi:type="dcterms:W3CDTF">2016-05-11T09:30:30Z</dcterms:created>
  <dcterms:modified xsi:type="dcterms:W3CDTF">2021-05-20T09:02:38Z</dcterms:modified>
</cp:coreProperties>
</file>