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67" r:id="rId6"/>
    <p:sldId id="261" r:id="rId7"/>
    <p:sldId id="278" r:id="rId8"/>
    <p:sldId id="272" r:id="rId9"/>
    <p:sldId id="276" r:id="rId10"/>
    <p:sldId id="279" r:id="rId11"/>
    <p:sldId id="280" r:id="rId12"/>
    <p:sldId id="281" r:id="rId13"/>
    <p:sldId id="282" r:id="rId14"/>
    <p:sldId id="28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МБДОУ д/с № 5 «Родничок» комбинированного вида с. Сарыг-Сеп</a:t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Дистанционное обучение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4 неделя (с 1  по </a:t>
            </a:r>
            <a:r>
              <a:rPr lang="ru-RU" sz="2400" dirty="0"/>
              <a:t>7</a:t>
            </a:r>
            <a:r>
              <a:rPr lang="ru-RU" sz="2400" dirty="0" smtClean="0"/>
              <a:t> ноября 2021г.)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</a:t>
            </a:r>
            <a:r>
              <a:rPr lang="ru-RU" sz="2400" dirty="0" smtClean="0"/>
              <a:t>одготовительная группа (6-7 лет)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Тема «Небылицы-перевёртыши»</a:t>
            </a:r>
          </a:p>
          <a:p>
            <a:pPr marL="0" indent="0" algn="r"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endParaRPr lang="ru-RU" sz="1800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Выполнили воспитатели: </a:t>
            </a:r>
            <a:r>
              <a:rPr lang="ru-RU" sz="1800" dirty="0" err="1" smtClean="0">
                <a:solidFill>
                  <a:schemeClr val="tx2"/>
                </a:solidFill>
              </a:rPr>
              <a:t>Дапыян</a:t>
            </a:r>
            <a:r>
              <a:rPr lang="ru-RU" sz="1800" dirty="0" smtClean="0">
                <a:solidFill>
                  <a:schemeClr val="tx2"/>
                </a:solidFill>
              </a:rPr>
              <a:t> З.В.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                                   </a:t>
            </a:r>
            <a:r>
              <a:rPr lang="ru-RU" sz="1800" dirty="0" err="1" smtClean="0">
                <a:solidFill>
                  <a:schemeClr val="tx2"/>
                </a:solidFill>
              </a:rPr>
              <a:t>Бердинская</a:t>
            </a:r>
            <a:r>
              <a:rPr lang="ru-RU" sz="1800" dirty="0" smtClean="0">
                <a:solidFill>
                  <a:schemeClr val="tx2"/>
                </a:solidFill>
              </a:rPr>
              <a:t> И.Н.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                                              </a:t>
            </a:r>
            <a:r>
              <a:rPr lang="ru-RU" sz="1800" dirty="0" err="1" smtClean="0">
                <a:solidFill>
                  <a:schemeClr val="tx2"/>
                </a:solidFill>
              </a:rPr>
              <a:t>Докмит</a:t>
            </a:r>
            <a:r>
              <a:rPr lang="ru-RU" sz="1800" dirty="0" smtClean="0">
                <a:solidFill>
                  <a:schemeClr val="tx2"/>
                </a:solidFill>
              </a:rPr>
              <a:t> Т.Д.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                                           </a:t>
            </a:r>
            <a:r>
              <a:rPr lang="ru-RU" sz="1800" dirty="0" err="1" smtClean="0">
                <a:solidFill>
                  <a:schemeClr val="tx2"/>
                </a:solidFill>
              </a:rPr>
              <a:t>Бопун-оол</a:t>
            </a:r>
            <a:r>
              <a:rPr lang="ru-RU" sz="1800" dirty="0" smtClean="0">
                <a:solidFill>
                  <a:schemeClr val="tx2"/>
                </a:solidFill>
              </a:rPr>
              <a:t> М.Д.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520440" cy="57935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Уточки заквакали:</a:t>
            </a:r>
            <a:br>
              <a:rPr lang="ru-RU" dirty="0"/>
            </a:br>
            <a:r>
              <a:rPr lang="ru-RU" dirty="0" err="1"/>
              <a:t>Ква</a:t>
            </a:r>
            <a:r>
              <a:rPr lang="ru-RU" dirty="0"/>
              <a:t>, </a:t>
            </a:r>
            <a:r>
              <a:rPr lang="ru-RU" dirty="0" err="1"/>
              <a:t>ква</a:t>
            </a:r>
            <a:r>
              <a:rPr lang="ru-RU" dirty="0"/>
              <a:t>, </a:t>
            </a:r>
            <a:r>
              <a:rPr lang="ru-RU" dirty="0" err="1"/>
              <a:t>ква</a:t>
            </a:r>
            <a:r>
              <a:rPr lang="ru-RU" dirty="0"/>
              <a:t>!</a:t>
            </a:r>
          </a:p>
          <a:p>
            <a:pPr marL="0" indent="0">
              <a:buNone/>
            </a:pPr>
            <a:r>
              <a:rPr lang="ru-RU" dirty="0"/>
              <a:t>Курочки закрякали:</a:t>
            </a:r>
            <a:br>
              <a:rPr lang="ru-RU" dirty="0"/>
            </a:br>
            <a:r>
              <a:rPr lang="ru-RU" dirty="0"/>
              <a:t>Кря, кря, кря!</a:t>
            </a:r>
          </a:p>
          <a:p>
            <a:pPr marL="0" indent="0">
              <a:buNone/>
            </a:pPr>
            <a:r>
              <a:rPr lang="ru-RU" dirty="0"/>
              <a:t>Воробышек прискакал</a:t>
            </a:r>
            <a:br>
              <a:rPr lang="ru-RU" dirty="0"/>
            </a:br>
            <a:r>
              <a:rPr lang="ru-RU" dirty="0"/>
              <a:t>И коровой замычал:</a:t>
            </a:r>
            <a:br>
              <a:rPr lang="ru-RU" dirty="0"/>
            </a:br>
            <a:r>
              <a:rPr lang="ru-RU" dirty="0" err="1"/>
              <a:t>Му</a:t>
            </a:r>
            <a:r>
              <a:rPr lang="ru-RU" dirty="0"/>
              <a:t>-у-у!</a:t>
            </a:r>
          </a:p>
          <a:p>
            <a:pPr marL="0" indent="0">
              <a:buNone/>
            </a:pPr>
            <a:r>
              <a:rPr lang="ru-RU" dirty="0"/>
              <a:t>Прибежал медведь</a:t>
            </a:r>
            <a:br>
              <a:rPr lang="ru-RU" dirty="0"/>
            </a:br>
            <a:r>
              <a:rPr lang="ru-RU" dirty="0"/>
              <a:t>И давай реветь:</a:t>
            </a:r>
            <a:br>
              <a:rPr lang="ru-RU" dirty="0"/>
            </a:br>
            <a:r>
              <a:rPr lang="ru-RU" dirty="0"/>
              <a:t>Ку-ка-ре-ку!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332656"/>
            <a:ext cx="3520440" cy="57935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Только заинька</a:t>
            </a:r>
            <a:br>
              <a:rPr lang="ru-RU" dirty="0"/>
            </a:br>
            <a:r>
              <a:rPr lang="ru-RU" dirty="0"/>
              <a:t>Был паинька:</a:t>
            </a:r>
            <a:br>
              <a:rPr lang="ru-RU" dirty="0"/>
            </a:br>
            <a:r>
              <a:rPr lang="ru-RU" dirty="0"/>
              <a:t>Не мяукал</a:t>
            </a:r>
            <a:br>
              <a:rPr lang="ru-RU" dirty="0"/>
            </a:br>
            <a:r>
              <a:rPr lang="ru-RU" dirty="0"/>
              <a:t>И не хрюкал —</a:t>
            </a:r>
            <a:br>
              <a:rPr lang="ru-RU" dirty="0"/>
            </a:br>
            <a:r>
              <a:rPr lang="ru-RU" dirty="0"/>
              <a:t>Под капустою лежал,</a:t>
            </a:r>
            <a:br>
              <a:rPr lang="ru-RU" dirty="0"/>
            </a:br>
            <a:r>
              <a:rPr lang="ru-RU" dirty="0"/>
              <a:t>По-заячьи лопотал</a:t>
            </a:r>
          </a:p>
        </p:txBody>
      </p:sp>
    </p:spTree>
    <p:extLst>
      <p:ext uri="{BB962C8B-B14F-4D97-AF65-F5344CB8AC3E}">
        <p14:creationId xmlns:p14="http://schemas.microsoft.com/office/powerpoint/2010/main" val="13760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520440" cy="57935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 зверюшек неразумных</a:t>
            </a:r>
            <a:br>
              <a:rPr lang="ru-RU" dirty="0"/>
            </a:br>
            <a:r>
              <a:rPr lang="ru-RU" dirty="0" err="1"/>
              <a:t>Уговаривал:«Кому</a:t>
            </a:r>
            <a:r>
              <a:rPr lang="ru-RU" dirty="0"/>
              <a:t> велено чирикать —</a:t>
            </a:r>
            <a:br>
              <a:rPr lang="ru-RU" dirty="0"/>
            </a:br>
            <a:r>
              <a:rPr lang="ru-RU" dirty="0"/>
              <a:t>Не </a:t>
            </a:r>
            <a:r>
              <a:rPr lang="ru-RU" dirty="0" err="1"/>
              <a:t>мурлыкайте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>Кому велено мурлыкать —</a:t>
            </a:r>
            <a:br>
              <a:rPr lang="ru-RU" dirty="0"/>
            </a:br>
            <a:r>
              <a:rPr lang="ru-RU" dirty="0"/>
              <a:t>Не чирикайте!</a:t>
            </a:r>
            <a:br>
              <a:rPr lang="ru-RU" dirty="0"/>
            </a:br>
            <a:r>
              <a:rPr lang="ru-RU" dirty="0"/>
              <a:t>Не бывать вороне коровою,</a:t>
            </a:r>
            <a:br>
              <a:rPr lang="ru-RU" dirty="0"/>
            </a:br>
            <a:r>
              <a:rPr lang="ru-RU" dirty="0"/>
              <a:t>Не летать лягушатам под облаком!»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332656"/>
            <a:ext cx="3520440" cy="57935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Но весёлые зверята —</a:t>
            </a:r>
            <a:br>
              <a:rPr lang="ru-RU" dirty="0"/>
            </a:br>
            <a:r>
              <a:rPr lang="ru-RU" dirty="0"/>
              <a:t>Поросята, медвежата —</a:t>
            </a:r>
            <a:br>
              <a:rPr lang="ru-RU" dirty="0"/>
            </a:br>
            <a:r>
              <a:rPr lang="ru-RU" dirty="0"/>
              <a:t>Пуще прежнего шалят,</a:t>
            </a:r>
            <a:br>
              <a:rPr lang="ru-RU" dirty="0"/>
            </a:br>
            <a:r>
              <a:rPr lang="ru-RU" dirty="0"/>
              <a:t>Зайца слушать не хотят.</a:t>
            </a:r>
            <a:br>
              <a:rPr lang="ru-RU" dirty="0"/>
            </a:br>
            <a:r>
              <a:rPr lang="ru-RU" dirty="0"/>
              <a:t>Рыбы по полю гуляют,</a:t>
            </a:r>
            <a:br>
              <a:rPr lang="ru-RU" dirty="0"/>
            </a:br>
            <a:r>
              <a:rPr lang="ru-RU" dirty="0"/>
              <a:t>Жабы по небу летают,</a:t>
            </a:r>
          </a:p>
          <a:p>
            <a:pPr marL="0" indent="0">
              <a:buNone/>
            </a:pPr>
            <a:r>
              <a:rPr lang="ru-RU" dirty="0"/>
              <a:t>Мыши кошку изловили,</a:t>
            </a:r>
            <a:br>
              <a:rPr lang="ru-RU" dirty="0"/>
            </a:br>
            <a:r>
              <a:rPr lang="ru-RU" dirty="0"/>
              <a:t>В мышеловку посадили.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520440" cy="57935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А лисички</a:t>
            </a:r>
            <a:br>
              <a:rPr lang="ru-RU" dirty="0"/>
            </a:br>
            <a:r>
              <a:rPr lang="ru-RU" dirty="0"/>
              <a:t>Взяли спички,</a:t>
            </a:r>
            <a:br>
              <a:rPr lang="ru-RU" dirty="0"/>
            </a:br>
            <a:r>
              <a:rPr lang="ru-RU" dirty="0"/>
              <a:t>К морю синему пошли,</a:t>
            </a:r>
            <a:br>
              <a:rPr lang="ru-RU" dirty="0"/>
            </a:br>
            <a:r>
              <a:rPr lang="ru-RU" dirty="0"/>
              <a:t>Море синее зажгли.</a:t>
            </a:r>
          </a:p>
          <a:p>
            <a:pPr marL="0" indent="0">
              <a:buNone/>
            </a:pPr>
            <a:r>
              <a:rPr lang="ru-RU" dirty="0"/>
              <a:t>Море пламенем горит,</a:t>
            </a:r>
            <a:br>
              <a:rPr lang="ru-RU" dirty="0"/>
            </a:br>
            <a:r>
              <a:rPr lang="ru-RU" dirty="0"/>
              <a:t>Выбежал из моря кит:</a:t>
            </a:r>
            <a:br>
              <a:rPr lang="ru-RU" dirty="0"/>
            </a:br>
            <a:r>
              <a:rPr lang="ru-RU" dirty="0"/>
              <a:t>«Эй, пожарные, бегите!</a:t>
            </a:r>
            <a:br>
              <a:rPr lang="ru-RU" dirty="0"/>
            </a:br>
            <a:r>
              <a:rPr lang="ru-RU" dirty="0"/>
              <a:t>Помогите, помогите!»</a:t>
            </a:r>
          </a:p>
          <a:p>
            <a:pPr marL="0" indent="0">
              <a:buNone/>
            </a:pPr>
            <a:r>
              <a:rPr lang="ru-RU" dirty="0"/>
              <a:t>Долго, долго крокодил</a:t>
            </a:r>
            <a:br>
              <a:rPr lang="ru-RU" dirty="0"/>
            </a:br>
            <a:r>
              <a:rPr lang="ru-RU" dirty="0"/>
              <a:t>Море синее тушил</a:t>
            </a:r>
            <a:br>
              <a:rPr lang="ru-RU" dirty="0"/>
            </a:br>
            <a:r>
              <a:rPr lang="ru-RU" dirty="0"/>
              <a:t>Пирогами, и блинами,</a:t>
            </a:r>
            <a:br>
              <a:rPr lang="ru-RU" dirty="0"/>
            </a:br>
            <a:r>
              <a:rPr lang="ru-RU" dirty="0"/>
              <a:t>И сушёными грибами.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332656"/>
            <a:ext cx="3520440" cy="57935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Прибегали два курчонка,</a:t>
            </a:r>
            <a:br>
              <a:rPr lang="ru-RU" dirty="0"/>
            </a:br>
            <a:r>
              <a:rPr lang="ru-RU" dirty="0"/>
              <a:t>Поливали из бочонка.</a:t>
            </a:r>
          </a:p>
          <a:p>
            <a:pPr marL="0" indent="0">
              <a:buNone/>
            </a:pPr>
            <a:r>
              <a:rPr lang="ru-RU" dirty="0"/>
              <a:t>Приплывали два ерша,</a:t>
            </a:r>
            <a:br>
              <a:rPr lang="ru-RU" dirty="0"/>
            </a:br>
            <a:r>
              <a:rPr lang="ru-RU" dirty="0"/>
              <a:t>Поливали из ковша.</a:t>
            </a:r>
          </a:p>
          <a:p>
            <a:pPr marL="0" indent="0">
              <a:buNone/>
            </a:pPr>
            <a:r>
              <a:rPr lang="ru-RU" dirty="0"/>
              <a:t>Прибегали лягушата,</a:t>
            </a:r>
            <a:br>
              <a:rPr lang="ru-RU" dirty="0"/>
            </a:br>
            <a:r>
              <a:rPr lang="ru-RU" dirty="0"/>
              <a:t>Поливали из ушата.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Нарисуйте с ребенком</a:t>
            </a:r>
            <a:r>
              <a:rPr lang="ru-RU" sz="2400" dirty="0" smtClean="0"/>
              <a:t> </a:t>
            </a:r>
            <a:r>
              <a:rPr lang="ru-RU" sz="2400" dirty="0" smtClean="0"/>
              <a:t>небылицу «Путаница»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7776864" cy="5619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5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задайте вопросы к ребенку: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небылица?</a:t>
            </a:r>
          </a:p>
          <a:p>
            <a:r>
              <a:rPr lang="ru-RU" dirty="0" smtClean="0"/>
              <a:t>Тебе удалось </a:t>
            </a:r>
            <a:r>
              <a:rPr lang="ru-RU" dirty="0" smtClean="0"/>
              <a:t>нарисовать </a:t>
            </a:r>
            <a:r>
              <a:rPr lang="ru-RU" dirty="0" smtClean="0"/>
              <a:t>небылицу? </a:t>
            </a:r>
            <a:endParaRPr lang="ru-RU" dirty="0" smtClean="0"/>
          </a:p>
          <a:p>
            <a:r>
              <a:rPr lang="ru-RU" dirty="0" smtClean="0"/>
              <a:t>Какую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250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Уважаемые родители!</a:t>
            </a:r>
          </a:p>
          <a:p>
            <a:pPr algn="ctr"/>
            <a:endParaRPr lang="ru-RU" sz="1800" b="1" dirty="0"/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 время деятельности с ребенком,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или лично вашему воспитателю. </a:t>
            </a:r>
          </a:p>
        </p:txBody>
      </p:sp>
    </p:spTree>
    <p:extLst>
      <p:ext uri="{BB962C8B-B14F-4D97-AF65-F5344CB8AC3E}">
        <p14:creationId xmlns:p14="http://schemas.microsoft.com/office/powerpoint/2010/main" val="3953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Прочитайте детям небылицу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560840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Задайте вопросы после чтения небылицы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248472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3055240" cy="4608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Ехала что?</a:t>
            </a:r>
          </a:p>
          <a:p>
            <a:r>
              <a:rPr lang="ru-RU" dirty="0" smtClean="0"/>
              <a:t>Где ехала деревня?</a:t>
            </a:r>
          </a:p>
          <a:p>
            <a:r>
              <a:rPr lang="ru-RU" dirty="0" smtClean="0"/>
              <a:t>Что лают?</a:t>
            </a:r>
          </a:p>
          <a:p>
            <a:r>
              <a:rPr lang="ru-RU" dirty="0" smtClean="0"/>
              <a:t>А крыши что сделали?</a:t>
            </a:r>
          </a:p>
          <a:p>
            <a:r>
              <a:rPr lang="ru-RU" dirty="0" smtClean="0"/>
              <a:t>Кто гонял мужика кнутом?</a:t>
            </a:r>
          </a:p>
          <a:p>
            <a:r>
              <a:rPr lang="ru-RU" dirty="0" smtClean="0"/>
              <a:t>Кто ел кашу и овёс?</a:t>
            </a:r>
          </a:p>
          <a:p>
            <a:r>
              <a:rPr lang="ru-RU" dirty="0" smtClean="0"/>
              <a:t>Куда сели лошадь и мужик?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7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Объясните детям смысл небылицы-перевёртыши, нелепицы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9798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Небылицы-перевертыши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– это песенки или стишки, в которых всё поставлено «с ног на голову». В них летают поросята, заяц сидит на берёзе, а мухи съедают петуха. Они всегда такие весёлые, дарят людям радость, улыбку и смех.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Сосчитайте с детьми: Сколько всего домиков? Сколько всего мельниц? Цветов? Баранов? Лошадей?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7704856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8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Найдите геометрические фигуры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7704856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0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Логическая игра «Что перепутал художник?»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7632848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4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прочитайте детям небылицу «путаница</a:t>
            </a:r>
            <a:r>
              <a:rPr lang="ru-RU" sz="2400" dirty="0" smtClean="0"/>
              <a:t>» К. Чуковский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Замяукали котята:</a:t>
            </a:r>
            <a:br>
              <a:rPr lang="ru-RU" dirty="0"/>
            </a:br>
            <a:r>
              <a:rPr lang="ru-RU" dirty="0"/>
              <a:t>«Надоело нам мяукать!</a:t>
            </a:r>
            <a:br>
              <a:rPr lang="ru-RU" dirty="0"/>
            </a:br>
            <a:r>
              <a:rPr lang="ru-RU" dirty="0"/>
              <a:t>Мы хотим, как поросята,</a:t>
            </a:r>
            <a:br>
              <a:rPr lang="ru-RU" dirty="0"/>
            </a:br>
            <a:r>
              <a:rPr lang="ru-RU" dirty="0"/>
              <a:t>Хрюкать!»</a:t>
            </a:r>
            <a:br>
              <a:rPr lang="ru-RU" dirty="0"/>
            </a:br>
            <a:r>
              <a:rPr lang="ru-RU" dirty="0"/>
              <a:t>А за ними и утята:</a:t>
            </a:r>
            <a:br>
              <a:rPr lang="ru-RU" dirty="0"/>
            </a:br>
            <a:r>
              <a:rPr lang="ru-RU" dirty="0"/>
              <a:t>«Не желаем больше крякать!</a:t>
            </a:r>
            <a:br>
              <a:rPr lang="ru-RU" dirty="0"/>
            </a:br>
            <a:r>
              <a:rPr lang="ru-RU" dirty="0"/>
              <a:t>Мы хотим, как лягушата,</a:t>
            </a:r>
            <a:br>
              <a:rPr lang="ru-RU" dirty="0"/>
            </a:br>
            <a:r>
              <a:rPr lang="ru-RU" dirty="0"/>
              <a:t>Квакать!»</a:t>
            </a:r>
          </a:p>
          <a:p>
            <a:pPr marL="0" indent="0">
              <a:buNone/>
            </a:pPr>
            <a:r>
              <a:rPr lang="ru-RU" dirty="0"/>
              <a:t>Свинки замяукали:</a:t>
            </a:r>
            <a:br>
              <a:rPr lang="ru-RU" dirty="0"/>
            </a:br>
            <a:r>
              <a:rPr lang="ru-RU" dirty="0"/>
              <a:t>Мяу, мяу!</a:t>
            </a:r>
          </a:p>
          <a:p>
            <a:pPr marL="0" indent="0">
              <a:buNone/>
            </a:pPr>
            <a:r>
              <a:rPr lang="ru-RU" dirty="0"/>
              <a:t>Кошечки захрюкали:</a:t>
            </a:r>
            <a:br>
              <a:rPr lang="ru-RU" dirty="0"/>
            </a:br>
            <a:r>
              <a:rPr lang="ru-RU" dirty="0"/>
              <a:t>Хрю, хрю, хрю!</a:t>
            </a:r>
          </a:p>
        </p:txBody>
      </p:sp>
    </p:spTree>
    <p:extLst>
      <p:ext uri="{BB962C8B-B14F-4D97-AF65-F5344CB8AC3E}">
        <p14:creationId xmlns:p14="http://schemas.microsoft.com/office/powerpoint/2010/main" val="15960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312</TotalTime>
  <Words>234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МБДОУ д/с № 5 «Родничок» комбинированного вида с. Сарыг-Сеп  Дистанционное обучение 4 неделя (с 1  по 7 ноября 2021г.)  Подготовительная группа (6-7 лет)</vt:lpstr>
      <vt:lpstr>Презентация PowerPoint</vt:lpstr>
      <vt:lpstr>Прочитайте детям небылицу</vt:lpstr>
      <vt:lpstr>Задайте вопросы после чтения небылицы</vt:lpstr>
      <vt:lpstr>Объясните детям смысл небылицы-перевёртыши, нелепицы</vt:lpstr>
      <vt:lpstr>Сосчитайте с детьми: Сколько всего домиков? Сколько всего мельниц? Цветов? Баранов? Лошадей?</vt:lpstr>
      <vt:lpstr>Найдите геометрические фигуры</vt:lpstr>
      <vt:lpstr>Логическая игра «Что перепутал художник?»</vt:lpstr>
      <vt:lpstr>прочитайте детям небылицу «путаница» К. Чуковский</vt:lpstr>
      <vt:lpstr>Презентация PowerPoint</vt:lpstr>
      <vt:lpstr>Презентация PowerPoint</vt:lpstr>
      <vt:lpstr>Презентация PowerPoint</vt:lpstr>
      <vt:lpstr>Нарисуйте с ребенком небылицу «Путаница»</vt:lpstr>
      <vt:lpstr>задайте вопросы к ребенку: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5</dc:creator>
  <cp:lastModifiedBy>Ирина</cp:lastModifiedBy>
  <cp:revision>30</cp:revision>
  <dcterms:created xsi:type="dcterms:W3CDTF">2021-10-21T12:05:42Z</dcterms:created>
  <dcterms:modified xsi:type="dcterms:W3CDTF">2021-10-25T07:56:46Z</dcterms:modified>
</cp:coreProperties>
</file>